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9" r:id="rId5"/>
    <p:sldId id="291" r:id="rId6"/>
    <p:sldId id="295" r:id="rId7"/>
    <p:sldId id="256" r:id="rId8"/>
    <p:sldId id="282" r:id="rId9"/>
    <p:sldId id="292" r:id="rId10"/>
    <p:sldId id="296" r:id="rId11"/>
    <p:sldId id="286" r:id="rId12"/>
    <p:sldId id="288" r:id="rId13"/>
    <p:sldId id="293" r:id="rId14"/>
    <p:sldId id="297" r:id="rId15"/>
    <p:sldId id="289" r:id="rId16"/>
    <p:sldId id="290" r:id="rId17"/>
    <p:sldId id="294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4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929F9F4-4A8F-4326-A1B4-22849713DDAB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5" autoAdjust="0"/>
    <p:restoredTop sz="94652" autoAdjust="0"/>
  </p:normalViewPr>
  <p:slideViewPr>
    <p:cSldViewPr snapToGrid="0">
      <p:cViewPr varScale="1">
        <p:scale>
          <a:sx n="125" d="100"/>
          <a:sy n="125" d="100"/>
        </p:scale>
        <p:origin x="110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Nell Sconier" userId="ca7b9dfbd193865b" providerId="LiveId" clId="{127577F1-5EC7-4DDE-B9AB-34B29FDF55DF}"/>
    <pc:docChg chg="undo redo custSel addSld delSld modSld modMainMaster">
      <pc:chgData name="JayNell Sconier" userId="ca7b9dfbd193865b" providerId="LiveId" clId="{127577F1-5EC7-4DDE-B9AB-34B29FDF55DF}" dt="2022-07-02T18:00:37.078" v="1420" actId="1035"/>
      <pc:docMkLst>
        <pc:docMk/>
      </pc:docMkLst>
      <pc:sldChg chg="modSp mod modTransition">
        <pc:chgData name="JayNell Sconier" userId="ca7b9dfbd193865b" providerId="LiveId" clId="{127577F1-5EC7-4DDE-B9AB-34B29FDF55DF}" dt="2022-07-01T17:12:50.091" v="1259"/>
        <pc:sldMkLst>
          <pc:docMk/>
          <pc:sldMk cId="3457648457" sldId="256"/>
        </pc:sldMkLst>
        <pc:spChg chg="mod">
          <ac:chgData name="JayNell Sconier" userId="ca7b9dfbd193865b" providerId="LiveId" clId="{127577F1-5EC7-4DDE-B9AB-34B29FDF55DF}" dt="2022-06-30T17:03:46.599" v="57" actId="122"/>
          <ac:spMkLst>
            <pc:docMk/>
            <pc:sldMk cId="3457648457" sldId="256"/>
            <ac:spMk id="11" creationId="{868A6A27-58AE-48D9-86F9-FE25C347BDB9}"/>
          </ac:spMkLst>
        </pc:spChg>
        <pc:spChg chg="mod">
          <ac:chgData name="JayNell Sconier" userId="ca7b9dfbd193865b" providerId="LiveId" clId="{127577F1-5EC7-4DDE-B9AB-34B29FDF55DF}" dt="2022-06-30T17:27:13.366" v="298" actId="113"/>
          <ac:spMkLst>
            <pc:docMk/>
            <pc:sldMk cId="3457648457" sldId="256"/>
            <ac:spMk id="12" creationId="{BFD99AFF-07F3-448B-A9A6-794134102F90}"/>
          </ac:spMkLst>
        </pc:spChg>
      </pc:sldChg>
      <pc:sldChg chg="addSp delSp modSp mod modTransition delAnim modAnim">
        <pc:chgData name="JayNell Sconier" userId="ca7b9dfbd193865b" providerId="LiveId" clId="{127577F1-5EC7-4DDE-B9AB-34B29FDF55DF}" dt="2022-07-02T18:00:37.078" v="1420" actId="1035"/>
        <pc:sldMkLst>
          <pc:docMk/>
          <pc:sldMk cId="2846199220" sldId="279"/>
        </pc:sldMkLst>
        <pc:spChg chg="mod">
          <ac:chgData name="JayNell Sconier" userId="ca7b9dfbd193865b" providerId="LiveId" clId="{127577F1-5EC7-4DDE-B9AB-34B29FDF55DF}" dt="2022-07-01T17:15:13.492" v="1326" actId="1037"/>
          <ac:spMkLst>
            <pc:docMk/>
            <pc:sldMk cId="2846199220" sldId="279"/>
            <ac:spMk id="7" creationId="{42420DC4-84D3-8EFC-91F3-941281704DC4}"/>
          </ac:spMkLst>
        </pc:spChg>
        <pc:picChg chg="add mod">
          <ac:chgData name="JayNell Sconier" userId="ca7b9dfbd193865b" providerId="LiveId" clId="{127577F1-5EC7-4DDE-B9AB-34B29FDF55DF}" dt="2022-07-02T18:00:37.078" v="1420" actId="1035"/>
          <ac:picMkLst>
            <pc:docMk/>
            <pc:sldMk cId="2846199220" sldId="279"/>
            <ac:picMk id="2" creationId="{4ACD6032-0A3B-455E-2698-1EDE6E03613C}"/>
          </ac:picMkLst>
        </pc:picChg>
        <pc:picChg chg="mod">
          <ac:chgData name="JayNell Sconier" userId="ca7b9dfbd193865b" providerId="LiveId" clId="{127577F1-5EC7-4DDE-B9AB-34B29FDF55DF}" dt="2022-07-02T18:00:09.672" v="1415" actId="1440"/>
          <ac:picMkLst>
            <pc:docMk/>
            <pc:sldMk cId="2846199220" sldId="279"/>
            <ac:picMk id="3" creationId="{062B5623-C8DC-49E7-A9CC-247C6D548D5A}"/>
          </ac:picMkLst>
        </pc:picChg>
        <pc:picChg chg="mod">
          <ac:chgData name="JayNell Sconier" userId="ca7b9dfbd193865b" providerId="LiveId" clId="{127577F1-5EC7-4DDE-B9AB-34B29FDF55DF}" dt="2022-07-01T17:14:37.472" v="1270" actId="14100"/>
          <ac:picMkLst>
            <pc:docMk/>
            <pc:sldMk cId="2846199220" sldId="279"/>
            <ac:picMk id="4" creationId="{FC03C117-AE14-A6A5-5A69-8F3DB0DB854F}"/>
          </ac:picMkLst>
        </pc:picChg>
        <pc:picChg chg="add del mod">
          <ac:chgData name="JayNell Sconier" userId="ca7b9dfbd193865b" providerId="LiveId" clId="{127577F1-5EC7-4DDE-B9AB-34B29FDF55DF}" dt="2022-07-02T17:58:46.086" v="1408" actId="478"/>
          <ac:picMkLst>
            <pc:docMk/>
            <pc:sldMk cId="2846199220" sldId="279"/>
            <ac:picMk id="8" creationId="{EFAB0263-6FA8-A7E9-4F92-EE0D861184DB}"/>
          </ac:picMkLst>
        </pc:picChg>
      </pc:sldChg>
      <pc:sldChg chg="addSp delSp modSp mod modTransition">
        <pc:chgData name="JayNell Sconier" userId="ca7b9dfbd193865b" providerId="LiveId" clId="{127577F1-5EC7-4DDE-B9AB-34B29FDF55DF}" dt="2022-07-01T17:12:50.091" v="1259"/>
        <pc:sldMkLst>
          <pc:docMk/>
          <pc:sldMk cId="395882026" sldId="282"/>
        </pc:sldMkLst>
        <pc:spChg chg="add del mod">
          <ac:chgData name="JayNell Sconier" userId="ca7b9dfbd193865b" providerId="LiveId" clId="{127577F1-5EC7-4DDE-B9AB-34B29FDF55DF}" dt="2022-06-30T17:01:49.328" v="26" actId="931"/>
          <ac:spMkLst>
            <pc:docMk/>
            <pc:sldMk cId="395882026" sldId="282"/>
            <ac:spMk id="2" creationId="{59C81BCE-F823-8B6B-8ED2-4B87E8EB1644}"/>
          </ac:spMkLst>
        </pc:spChg>
        <pc:spChg chg="mod">
          <ac:chgData name="JayNell Sconier" userId="ca7b9dfbd193865b" providerId="LiveId" clId="{127577F1-5EC7-4DDE-B9AB-34B29FDF55DF}" dt="2022-06-30T17:19:54.219" v="229" actId="6559"/>
          <ac:spMkLst>
            <pc:docMk/>
            <pc:sldMk cId="395882026" sldId="282"/>
            <ac:spMk id="5" creationId="{9B156B7E-2ED1-7ED8-14A4-0EFBDB523D39}"/>
          </ac:spMkLst>
        </pc:spChg>
        <pc:spChg chg="mod">
          <ac:chgData name="JayNell Sconier" userId="ca7b9dfbd193865b" providerId="LiveId" clId="{127577F1-5EC7-4DDE-B9AB-34B29FDF55DF}" dt="2022-06-30T17:02:08.424" v="27" actId="122"/>
          <ac:spMkLst>
            <pc:docMk/>
            <pc:sldMk cId="395882026" sldId="282"/>
            <ac:spMk id="14" creationId="{FE992A30-0868-48A0-B45F-18958BBB1493}"/>
          </ac:spMkLst>
        </pc:spChg>
        <pc:spChg chg="del">
          <ac:chgData name="JayNell Sconier" userId="ca7b9dfbd193865b" providerId="LiveId" clId="{127577F1-5EC7-4DDE-B9AB-34B29FDF55DF}" dt="2022-06-30T17:01:16.894" v="24"/>
          <ac:spMkLst>
            <pc:docMk/>
            <pc:sldMk cId="395882026" sldId="282"/>
            <ac:spMk id="15" creationId="{E9D10BED-7537-47AF-88A9-030D66153E45}"/>
          </ac:spMkLst>
        </pc:spChg>
        <pc:picChg chg="add mod">
          <ac:chgData name="JayNell Sconier" userId="ca7b9dfbd193865b" providerId="LiveId" clId="{127577F1-5EC7-4DDE-B9AB-34B29FDF55DF}" dt="2022-06-30T17:01:49.328" v="26" actId="931"/>
          <ac:picMkLst>
            <pc:docMk/>
            <pc:sldMk cId="395882026" sldId="282"/>
            <ac:picMk id="4" creationId="{1335C50E-45C2-0EB0-B3F3-238DBE5CE832}"/>
          </ac:picMkLst>
        </pc:picChg>
        <pc:picChg chg="add del mod">
          <ac:chgData name="JayNell Sconier" userId="ca7b9dfbd193865b" providerId="LiveId" clId="{127577F1-5EC7-4DDE-B9AB-34B29FDF55DF}" dt="2022-06-30T17:01:44.531" v="25" actId="478"/>
          <ac:picMkLst>
            <pc:docMk/>
            <pc:sldMk cId="395882026" sldId="282"/>
            <ac:picMk id="2050" creationId="{74D91589-083F-0ED6-201B-616C50CA196B}"/>
          </ac:picMkLst>
        </pc:picChg>
      </pc:sldChg>
      <pc:sldChg chg="addSp delSp modSp mod modTransition">
        <pc:chgData name="JayNell Sconier" userId="ca7b9dfbd193865b" providerId="LiveId" clId="{127577F1-5EC7-4DDE-B9AB-34B29FDF55DF}" dt="2022-07-01T17:12:50.091" v="1259"/>
        <pc:sldMkLst>
          <pc:docMk/>
          <pc:sldMk cId="2792916395" sldId="286"/>
        </pc:sldMkLst>
        <pc:spChg chg="add del mod">
          <ac:chgData name="JayNell Sconier" userId="ca7b9dfbd193865b" providerId="LiveId" clId="{127577F1-5EC7-4DDE-B9AB-34B29FDF55DF}" dt="2022-06-30T17:13:55.275" v="201" actId="478"/>
          <ac:spMkLst>
            <pc:docMk/>
            <pc:sldMk cId="2792916395" sldId="286"/>
            <ac:spMk id="2" creationId="{7CA0AF80-1C05-628C-BC7E-863B499A15E7}"/>
          </ac:spMkLst>
        </pc:spChg>
        <pc:spChg chg="add mod ord">
          <ac:chgData name="JayNell Sconier" userId="ca7b9dfbd193865b" providerId="LiveId" clId="{127577F1-5EC7-4DDE-B9AB-34B29FDF55DF}" dt="2022-06-30T17:16:27.635" v="208" actId="14100"/>
          <ac:spMkLst>
            <pc:docMk/>
            <pc:sldMk cId="2792916395" sldId="286"/>
            <ac:spMk id="3" creationId="{600EEE5C-6BB6-E0E3-6C89-B0DF228E8E98}"/>
          </ac:spMkLst>
        </pc:spChg>
        <pc:spChg chg="add mod">
          <ac:chgData name="JayNell Sconier" userId="ca7b9dfbd193865b" providerId="LiveId" clId="{127577F1-5EC7-4DDE-B9AB-34B29FDF55DF}" dt="2022-07-01T17:12:16.748" v="1255" actId="20577"/>
          <ac:spMkLst>
            <pc:docMk/>
            <pc:sldMk cId="2792916395" sldId="286"/>
            <ac:spMk id="4" creationId="{9839ED1C-2BC6-07B3-57DB-0A075F3017A7}"/>
          </ac:spMkLst>
        </pc:spChg>
        <pc:spChg chg="add del mod">
          <ac:chgData name="JayNell Sconier" userId="ca7b9dfbd193865b" providerId="LiveId" clId="{127577F1-5EC7-4DDE-B9AB-34B29FDF55DF}" dt="2022-06-30T17:13:20.624" v="195"/>
          <ac:spMkLst>
            <pc:docMk/>
            <pc:sldMk cId="2792916395" sldId="286"/>
            <ac:spMk id="5" creationId="{0349C46F-A21C-013B-F24B-E4DC7BD8771A}"/>
          </ac:spMkLst>
        </pc:spChg>
        <pc:spChg chg="mod">
          <ac:chgData name="JayNell Sconier" userId="ca7b9dfbd193865b" providerId="LiveId" clId="{127577F1-5EC7-4DDE-B9AB-34B29FDF55DF}" dt="2022-06-30T17:10:08.956" v="164" actId="122"/>
          <ac:spMkLst>
            <pc:docMk/>
            <pc:sldMk cId="2792916395" sldId="286"/>
            <ac:spMk id="8" creationId="{D50BA82F-FFE8-4785-AD51-FA985B56F346}"/>
          </ac:spMkLst>
        </pc:spChg>
        <pc:spChg chg="add del">
          <ac:chgData name="JayNell Sconier" userId="ca7b9dfbd193865b" providerId="LiveId" clId="{127577F1-5EC7-4DDE-B9AB-34B29FDF55DF}" dt="2022-06-30T17:25:50.046" v="264"/>
          <ac:spMkLst>
            <pc:docMk/>
            <pc:sldMk cId="2792916395" sldId="286"/>
            <ac:spMk id="9" creationId="{870A6B81-416F-43E5-B5C7-0420568EB4E5}"/>
          </ac:spMkLst>
        </pc:spChg>
        <pc:spChg chg="del mod">
          <ac:chgData name="JayNell Sconier" userId="ca7b9dfbd193865b" providerId="LiveId" clId="{127577F1-5EC7-4DDE-B9AB-34B29FDF55DF}" dt="2022-06-30T17:13:26.098" v="198" actId="478"/>
          <ac:spMkLst>
            <pc:docMk/>
            <pc:sldMk cId="2792916395" sldId="286"/>
            <ac:spMk id="10" creationId="{D8981A15-1171-416D-A624-8F50E2BA7064}"/>
          </ac:spMkLst>
        </pc:spChg>
        <pc:picChg chg="add mod">
          <ac:chgData name="JayNell Sconier" userId="ca7b9dfbd193865b" providerId="LiveId" clId="{127577F1-5EC7-4DDE-B9AB-34B29FDF55DF}" dt="2022-06-30T17:25:50.046" v="264"/>
          <ac:picMkLst>
            <pc:docMk/>
            <pc:sldMk cId="2792916395" sldId="286"/>
            <ac:picMk id="3074" creationId="{DF4E06C2-FBF5-4866-DE7D-1AF8EC4A419A}"/>
          </ac:picMkLst>
        </pc:picChg>
      </pc:sldChg>
      <pc:sldChg chg="add del modTransition">
        <pc:chgData name="JayNell Sconier" userId="ca7b9dfbd193865b" providerId="LiveId" clId="{127577F1-5EC7-4DDE-B9AB-34B29FDF55DF}" dt="2022-07-01T17:33:30.240" v="1407"/>
        <pc:sldMkLst>
          <pc:docMk/>
          <pc:sldMk cId="59582380" sldId="287"/>
        </pc:sldMkLst>
      </pc:sldChg>
      <pc:sldChg chg="modSp add mod modTransition">
        <pc:chgData name="JayNell Sconier" userId="ca7b9dfbd193865b" providerId="LiveId" clId="{127577F1-5EC7-4DDE-B9AB-34B29FDF55DF}" dt="2022-07-01T17:12:50.091" v="1259"/>
        <pc:sldMkLst>
          <pc:docMk/>
          <pc:sldMk cId="3231921605" sldId="288"/>
        </pc:sldMkLst>
        <pc:spChg chg="mod">
          <ac:chgData name="JayNell Sconier" userId="ca7b9dfbd193865b" providerId="LiveId" clId="{127577F1-5EC7-4DDE-B9AB-34B29FDF55DF}" dt="2022-06-30T17:26:51.953" v="295" actId="14100"/>
          <ac:spMkLst>
            <pc:docMk/>
            <pc:sldMk cId="3231921605" sldId="288"/>
            <ac:spMk id="11" creationId="{868A6A27-58AE-48D9-86F9-FE25C347BDB9}"/>
          </ac:spMkLst>
        </pc:spChg>
        <pc:spChg chg="mod">
          <ac:chgData name="JayNell Sconier" userId="ca7b9dfbd193865b" providerId="LiveId" clId="{127577F1-5EC7-4DDE-B9AB-34B29FDF55DF}" dt="2022-06-30T17:34:31.425" v="478" actId="14100"/>
          <ac:spMkLst>
            <pc:docMk/>
            <pc:sldMk cId="3231921605" sldId="288"/>
            <ac:spMk id="12" creationId="{BFD99AFF-07F3-448B-A9A6-794134102F90}"/>
          </ac:spMkLst>
        </pc:spChg>
      </pc:sldChg>
      <pc:sldChg chg="modSp add mod modTransition">
        <pc:chgData name="JayNell Sconier" userId="ca7b9dfbd193865b" providerId="LiveId" clId="{127577F1-5EC7-4DDE-B9AB-34B29FDF55DF}" dt="2022-07-01T17:12:50.091" v="1259"/>
        <pc:sldMkLst>
          <pc:docMk/>
          <pc:sldMk cId="3709005303" sldId="289"/>
        </pc:sldMkLst>
        <pc:spChg chg="mod">
          <ac:chgData name="JayNell Sconier" userId="ca7b9dfbd193865b" providerId="LiveId" clId="{127577F1-5EC7-4DDE-B9AB-34B29FDF55DF}" dt="2022-06-30T17:40:13.314" v="572" actId="14100"/>
          <ac:spMkLst>
            <pc:docMk/>
            <pc:sldMk cId="3709005303" sldId="289"/>
            <ac:spMk id="5" creationId="{9B156B7E-2ED1-7ED8-14A4-0EFBDB523D39}"/>
          </ac:spMkLst>
        </pc:spChg>
        <pc:spChg chg="mod">
          <ac:chgData name="JayNell Sconier" userId="ca7b9dfbd193865b" providerId="LiveId" clId="{127577F1-5EC7-4DDE-B9AB-34B29FDF55DF}" dt="2022-06-30T17:39:24.747" v="523" actId="255"/>
          <ac:spMkLst>
            <pc:docMk/>
            <pc:sldMk cId="3709005303" sldId="289"/>
            <ac:spMk id="14" creationId="{FE992A30-0868-48A0-B45F-18958BBB1493}"/>
          </ac:spMkLst>
        </pc:spChg>
        <pc:picChg chg="mod">
          <ac:chgData name="JayNell Sconier" userId="ca7b9dfbd193865b" providerId="LiveId" clId="{127577F1-5EC7-4DDE-B9AB-34B29FDF55DF}" dt="2022-06-30T19:08:25.043" v="909" actId="14826"/>
          <ac:picMkLst>
            <pc:docMk/>
            <pc:sldMk cId="3709005303" sldId="289"/>
            <ac:picMk id="4" creationId="{1335C50E-45C2-0EB0-B3F3-238DBE5CE832}"/>
          </ac:picMkLst>
        </pc:picChg>
      </pc:sldChg>
      <pc:sldChg chg="modSp add mod modTransition">
        <pc:chgData name="JayNell Sconier" userId="ca7b9dfbd193865b" providerId="LiveId" clId="{127577F1-5EC7-4DDE-B9AB-34B29FDF55DF}" dt="2022-07-01T17:12:50.091" v="1259"/>
        <pc:sldMkLst>
          <pc:docMk/>
          <pc:sldMk cId="2262710517" sldId="290"/>
        </pc:sldMkLst>
        <pc:spChg chg="mod">
          <ac:chgData name="JayNell Sconier" userId="ca7b9dfbd193865b" providerId="LiveId" clId="{127577F1-5EC7-4DDE-B9AB-34B29FDF55DF}" dt="2022-06-30T17:47:40.007" v="587" actId="20577"/>
          <ac:spMkLst>
            <pc:docMk/>
            <pc:sldMk cId="2262710517" sldId="290"/>
            <ac:spMk id="4" creationId="{9839ED1C-2BC6-07B3-57DB-0A075F3017A7}"/>
          </ac:spMkLst>
        </pc:spChg>
        <pc:spChg chg="mod">
          <ac:chgData name="JayNell Sconier" userId="ca7b9dfbd193865b" providerId="LiveId" clId="{127577F1-5EC7-4DDE-B9AB-34B29FDF55DF}" dt="2022-06-30T19:12:20.602" v="935" actId="14100"/>
          <ac:spMkLst>
            <pc:docMk/>
            <pc:sldMk cId="2262710517" sldId="290"/>
            <ac:spMk id="8" creationId="{D50BA82F-FFE8-4785-AD51-FA985B56F346}"/>
          </ac:spMkLst>
        </pc:spChg>
        <pc:picChg chg="mod">
          <ac:chgData name="JayNell Sconier" userId="ca7b9dfbd193865b" providerId="LiveId" clId="{127577F1-5EC7-4DDE-B9AB-34B29FDF55DF}" dt="2022-06-30T17:50:57.582" v="588" actId="14826"/>
          <ac:picMkLst>
            <pc:docMk/>
            <pc:sldMk cId="2262710517" sldId="290"/>
            <ac:picMk id="3074" creationId="{DF4E06C2-FBF5-4866-DE7D-1AF8EC4A419A}"/>
          </ac:picMkLst>
        </pc:picChg>
      </pc:sldChg>
      <pc:sldChg chg="addSp modSp add mod modTransition modAnim">
        <pc:chgData name="JayNell Sconier" userId="ca7b9dfbd193865b" providerId="LiveId" clId="{127577F1-5EC7-4DDE-B9AB-34B29FDF55DF}" dt="2022-07-01T17:21:16.526" v="1327"/>
        <pc:sldMkLst>
          <pc:docMk/>
          <pc:sldMk cId="1396890424" sldId="291"/>
        </pc:sldMkLst>
        <pc:spChg chg="mod">
          <ac:chgData name="JayNell Sconier" userId="ca7b9dfbd193865b" providerId="LiveId" clId="{127577F1-5EC7-4DDE-B9AB-34B29FDF55DF}" dt="2022-06-30T18:55:49.750" v="863" actId="113"/>
          <ac:spMkLst>
            <pc:docMk/>
            <pc:sldMk cId="1396890424" sldId="291"/>
            <ac:spMk id="2" creationId="{73420306-C5DB-4B2A-A570-93B56AB640C0}"/>
          </ac:spMkLst>
        </pc:spChg>
        <pc:spChg chg="mod">
          <ac:chgData name="JayNell Sconier" userId="ca7b9dfbd193865b" providerId="LiveId" clId="{127577F1-5EC7-4DDE-B9AB-34B29FDF55DF}" dt="2022-06-30T18:38:54.272" v="802" actId="14100"/>
          <ac:spMkLst>
            <pc:docMk/>
            <pc:sldMk cId="1396890424" sldId="291"/>
            <ac:spMk id="4" creationId="{E98DCA46-603B-4178-8707-30E192CE6B8D}"/>
          </ac:spMkLst>
        </pc:spChg>
        <pc:picChg chg="add mod">
          <ac:chgData name="JayNell Sconier" userId="ca7b9dfbd193865b" providerId="LiveId" clId="{127577F1-5EC7-4DDE-B9AB-34B29FDF55DF}" dt="2022-06-30T18:35:26.096" v="782" actId="1038"/>
          <ac:picMkLst>
            <pc:docMk/>
            <pc:sldMk cId="1396890424" sldId="291"/>
            <ac:picMk id="3" creationId="{CAB25F69-81C2-13A0-AC6A-286130307E2D}"/>
          </ac:picMkLst>
        </pc:picChg>
      </pc:sldChg>
      <pc:sldChg chg="addSp delSp modSp add mod modTransition delAnim modAnim">
        <pc:chgData name="JayNell Sconier" userId="ca7b9dfbd193865b" providerId="LiveId" clId="{127577F1-5EC7-4DDE-B9AB-34B29FDF55DF}" dt="2022-07-01T17:12:50.091" v="1259"/>
        <pc:sldMkLst>
          <pc:docMk/>
          <pc:sldMk cId="1288318418" sldId="292"/>
        </pc:sldMkLst>
        <pc:spChg chg="add del mod">
          <ac:chgData name="JayNell Sconier" userId="ca7b9dfbd193865b" providerId="LiveId" clId="{127577F1-5EC7-4DDE-B9AB-34B29FDF55DF}" dt="2022-06-30T18:46:05.190" v="835" actId="478"/>
          <ac:spMkLst>
            <pc:docMk/>
            <pc:sldMk cId="1288318418" sldId="292"/>
            <ac:spMk id="5" creationId="{A464695A-1FEC-EC70-A391-8F079AAD2F4D}"/>
          </ac:spMkLst>
        </pc:spChg>
        <pc:spChg chg="mod">
          <ac:chgData name="JayNell Sconier" userId="ca7b9dfbd193865b" providerId="LiveId" clId="{127577F1-5EC7-4DDE-B9AB-34B29FDF55DF}" dt="2022-06-30T18:45:58.826" v="834" actId="20577"/>
          <ac:spMkLst>
            <pc:docMk/>
            <pc:sldMk cId="1288318418" sldId="292"/>
            <ac:spMk id="6" creationId="{06DEFD9C-7819-40BC-AFEB-FD73DEE72ACE}"/>
          </ac:spMkLst>
        </pc:spChg>
        <pc:spChg chg="del">
          <ac:chgData name="JayNell Sconier" userId="ca7b9dfbd193865b" providerId="LiveId" clId="{127577F1-5EC7-4DDE-B9AB-34B29FDF55DF}" dt="2022-06-30T18:45:52.484" v="832" actId="478"/>
          <ac:spMkLst>
            <pc:docMk/>
            <pc:sldMk cId="1288318418" sldId="292"/>
            <ac:spMk id="7" creationId="{42420DC4-84D3-8EFC-91F3-941281704DC4}"/>
          </ac:spMkLst>
        </pc:spChg>
        <pc:picChg chg="del">
          <ac:chgData name="JayNell Sconier" userId="ca7b9dfbd193865b" providerId="LiveId" clId="{127577F1-5EC7-4DDE-B9AB-34B29FDF55DF}" dt="2022-06-30T18:45:41.719" v="830" actId="478"/>
          <ac:picMkLst>
            <pc:docMk/>
            <pc:sldMk cId="1288318418" sldId="292"/>
            <ac:picMk id="3" creationId="{062B5623-C8DC-49E7-A9CC-247C6D548D5A}"/>
          </ac:picMkLst>
        </pc:picChg>
        <pc:picChg chg="del">
          <ac:chgData name="JayNell Sconier" userId="ca7b9dfbd193865b" providerId="LiveId" clId="{127577F1-5EC7-4DDE-B9AB-34B29FDF55DF}" dt="2022-06-30T18:52:34.995" v="849" actId="478"/>
          <ac:picMkLst>
            <pc:docMk/>
            <pc:sldMk cId="1288318418" sldId="292"/>
            <ac:picMk id="4" creationId="{FC03C117-AE14-A6A5-5A69-8F3DB0DB854F}"/>
          </ac:picMkLst>
        </pc:picChg>
        <pc:picChg chg="del">
          <ac:chgData name="JayNell Sconier" userId="ca7b9dfbd193865b" providerId="LiveId" clId="{127577F1-5EC7-4DDE-B9AB-34B29FDF55DF}" dt="2022-06-30T18:45:46.123" v="831" actId="478"/>
          <ac:picMkLst>
            <pc:docMk/>
            <pc:sldMk cId="1288318418" sldId="292"/>
            <ac:picMk id="8" creationId="{EFAB0263-6FA8-A7E9-4F92-EE0D861184DB}"/>
          </ac:picMkLst>
        </pc:picChg>
        <pc:picChg chg="add mod">
          <ac:chgData name="JayNell Sconier" userId="ca7b9dfbd193865b" providerId="LiveId" clId="{127577F1-5EC7-4DDE-B9AB-34B29FDF55DF}" dt="2022-06-30T18:58:08.078" v="866" actId="1440"/>
          <ac:picMkLst>
            <pc:docMk/>
            <pc:sldMk cId="1288318418" sldId="292"/>
            <ac:picMk id="9" creationId="{306316B8-5AE4-27D4-E44E-E258B89677B2}"/>
          </ac:picMkLst>
        </pc:picChg>
        <pc:picChg chg="add mod">
          <ac:chgData name="JayNell Sconier" userId="ca7b9dfbd193865b" providerId="LiveId" clId="{127577F1-5EC7-4DDE-B9AB-34B29FDF55DF}" dt="2022-06-30T18:54:26.299" v="861" actId="14100"/>
          <ac:picMkLst>
            <pc:docMk/>
            <pc:sldMk cId="1288318418" sldId="292"/>
            <ac:picMk id="11" creationId="{E03BEE4C-80F8-373B-0B82-73018F4DF457}"/>
          </ac:picMkLst>
        </pc:picChg>
      </pc:sldChg>
      <pc:sldChg chg="add del">
        <pc:chgData name="JayNell Sconier" userId="ca7b9dfbd193865b" providerId="LiveId" clId="{127577F1-5EC7-4DDE-B9AB-34B29FDF55DF}" dt="2022-06-30T18:45:01.202" v="808"/>
        <pc:sldMkLst>
          <pc:docMk/>
          <pc:sldMk cId="1766323199" sldId="292"/>
        </pc:sldMkLst>
      </pc:sldChg>
      <pc:sldChg chg="add del">
        <pc:chgData name="JayNell Sconier" userId="ca7b9dfbd193865b" providerId="LiveId" clId="{127577F1-5EC7-4DDE-B9AB-34B29FDF55DF}" dt="2022-06-30T18:43:21.217" v="804"/>
        <pc:sldMkLst>
          <pc:docMk/>
          <pc:sldMk cId="2518078143" sldId="292"/>
        </pc:sldMkLst>
      </pc:sldChg>
      <pc:sldChg chg="addSp delSp modSp add mod modTransition delAnim modAnim">
        <pc:chgData name="JayNell Sconier" userId="ca7b9dfbd193865b" providerId="LiveId" clId="{127577F1-5EC7-4DDE-B9AB-34B29FDF55DF}" dt="2022-07-01T17:12:50.091" v="1259"/>
        <pc:sldMkLst>
          <pc:docMk/>
          <pc:sldMk cId="417615929" sldId="293"/>
        </pc:sldMkLst>
        <pc:spChg chg="mod">
          <ac:chgData name="JayNell Sconier" userId="ca7b9dfbd193865b" providerId="LiveId" clId="{127577F1-5EC7-4DDE-B9AB-34B29FDF55DF}" dt="2022-06-30T19:00:13.121" v="900" actId="14100"/>
          <ac:spMkLst>
            <pc:docMk/>
            <pc:sldMk cId="417615929" sldId="293"/>
            <ac:spMk id="6" creationId="{06DEFD9C-7819-40BC-AFEB-FD73DEE72ACE}"/>
          </ac:spMkLst>
        </pc:spChg>
        <pc:picChg chg="add mod">
          <ac:chgData name="JayNell Sconier" userId="ca7b9dfbd193865b" providerId="LiveId" clId="{127577F1-5EC7-4DDE-B9AB-34B29FDF55DF}" dt="2022-06-30T19:01:21.060" v="907" actId="1440"/>
          <ac:picMkLst>
            <pc:docMk/>
            <pc:sldMk cId="417615929" sldId="293"/>
            <ac:picMk id="2" creationId="{8E4BBDD4-E029-8848-5B79-7D0A83B665C8}"/>
          </ac:picMkLst>
        </pc:picChg>
        <pc:picChg chg="del mod">
          <ac:chgData name="JayNell Sconier" userId="ca7b9dfbd193865b" providerId="LiveId" clId="{127577F1-5EC7-4DDE-B9AB-34B29FDF55DF}" dt="2022-06-30T19:00:27.692" v="901" actId="478"/>
          <ac:picMkLst>
            <pc:docMk/>
            <pc:sldMk cId="417615929" sldId="293"/>
            <ac:picMk id="9" creationId="{306316B8-5AE4-27D4-E44E-E258B89677B2}"/>
          </ac:picMkLst>
        </pc:picChg>
      </pc:sldChg>
      <pc:sldChg chg="addSp delSp modSp add mod modTransition delAnim modAnim">
        <pc:chgData name="JayNell Sconier" userId="ca7b9dfbd193865b" providerId="LiveId" clId="{127577F1-5EC7-4DDE-B9AB-34B29FDF55DF}" dt="2022-07-01T17:12:50.091" v="1259"/>
        <pc:sldMkLst>
          <pc:docMk/>
          <pc:sldMk cId="3512622015" sldId="294"/>
        </pc:sldMkLst>
        <pc:spChg chg="mod">
          <ac:chgData name="JayNell Sconier" userId="ca7b9dfbd193865b" providerId="LiveId" clId="{127577F1-5EC7-4DDE-B9AB-34B29FDF55DF}" dt="2022-06-30T19:26:43.812" v="958" actId="20577"/>
          <ac:spMkLst>
            <pc:docMk/>
            <pc:sldMk cId="3512622015" sldId="294"/>
            <ac:spMk id="6" creationId="{06DEFD9C-7819-40BC-AFEB-FD73DEE72ACE}"/>
          </ac:spMkLst>
        </pc:spChg>
        <pc:picChg chg="del">
          <ac:chgData name="JayNell Sconier" userId="ca7b9dfbd193865b" providerId="LiveId" clId="{127577F1-5EC7-4DDE-B9AB-34B29FDF55DF}" dt="2022-06-30T19:16:26.383" v="937" actId="478"/>
          <ac:picMkLst>
            <pc:docMk/>
            <pc:sldMk cId="3512622015" sldId="294"/>
            <ac:picMk id="2" creationId="{8E4BBDD4-E029-8848-5B79-7D0A83B665C8}"/>
          </ac:picMkLst>
        </pc:picChg>
        <pc:picChg chg="add mod">
          <ac:chgData name="JayNell Sconier" userId="ca7b9dfbd193865b" providerId="LiveId" clId="{127577F1-5EC7-4DDE-B9AB-34B29FDF55DF}" dt="2022-06-30T19:17:24.656" v="945" actId="1076"/>
          <ac:picMkLst>
            <pc:docMk/>
            <pc:sldMk cId="3512622015" sldId="294"/>
            <ac:picMk id="3" creationId="{B1B9CFA2-16E4-EDFB-254A-88A95DB3AF41}"/>
          </ac:picMkLst>
        </pc:picChg>
      </pc:sldChg>
      <pc:sldChg chg="add del">
        <pc:chgData name="JayNell Sconier" userId="ca7b9dfbd193865b" providerId="LiveId" clId="{127577F1-5EC7-4DDE-B9AB-34B29FDF55DF}" dt="2022-06-30T19:30:29.534" v="962" actId="47"/>
        <pc:sldMkLst>
          <pc:docMk/>
          <pc:sldMk cId="719398286" sldId="295"/>
        </pc:sldMkLst>
      </pc:sldChg>
      <pc:sldChg chg="addSp delSp modSp add mod modTransition delAnim">
        <pc:chgData name="JayNell Sconier" userId="ca7b9dfbd193865b" providerId="LiveId" clId="{127577F1-5EC7-4DDE-B9AB-34B29FDF55DF}" dt="2022-07-01T17:24:43.430" v="1367" actId="1036"/>
        <pc:sldMkLst>
          <pc:docMk/>
          <pc:sldMk cId="3709969112" sldId="295"/>
        </pc:sldMkLst>
        <pc:spChg chg="add mod">
          <ac:chgData name="JayNell Sconier" userId="ca7b9dfbd193865b" providerId="LiveId" clId="{127577F1-5EC7-4DDE-B9AB-34B29FDF55DF}" dt="2022-07-01T17:24:43.430" v="1367" actId="1036"/>
          <ac:spMkLst>
            <pc:docMk/>
            <pc:sldMk cId="3709969112" sldId="295"/>
            <ac:spMk id="2" creationId="{D672B6F9-E5A1-1310-D99C-FAF34D62BEE7}"/>
          </ac:spMkLst>
        </pc:spChg>
        <pc:spChg chg="add del mod">
          <ac:chgData name="JayNell Sconier" userId="ca7b9dfbd193865b" providerId="LiveId" clId="{127577F1-5EC7-4DDE-B9AB-34B29FDF55DF}" dt="2022-06-30T19:32:47.353" v="1001" actId="478"/>
          <ac:spMkLst>
            <pc:docMk/>
            <pc:sldMk cId="3709969112" sldId="295"/>
            <ac:spMk id="5" creationId="{BF10E809-B9AD-A58B-711C-727C54C19C11}"/>
          </ac:spMkLst>
        </pc:spChg>
        <pc:spChg chg="mod">
          <ac:chgData name="JayNell Sconier" userId="ca7b9dfbd193865b" providerId="LiveId" clId="{127577F1-5EC7-4DDE-B9AB-34B29FDF55DF}" dt="2022-06-30T19:55:14.515" v="1017" actId="1076"/>
          <ac:spMkLst>
            <pc:docMk/>
            <pc:sldMk cId="3709969112" sldId="295"/>
            <ac:spMk id="6" creationId="{06DEFD9C-7819-40BC-AFEB-FD73DEE72ACE}"/>
          </ac:spMkLst>
        </pc:spChg>
        <pc:spChg chg="del">
          <ac:chgData name="JayNell Sconier" userId="ca7b9dfbd193865b" providerId="LiveId" clId="{127577F1-5EC7-4DDE-B9AB-34B29FDF55DF}" dt="2022-06-30T19:31:04.422" v="992" actId="478"/>
          <ac:spMkLst>
            <pc:docMk/>
            <pc:sldMk cId="3709969112" sldId="295"/>
            <ac:spMk id="7" creationId="{42420DC4-84D3-8EFC-91F3-941281704DC4}"/>
          </ac:spMkLst>
        </pc:spChg>
        <pc:picChg chg="del mod">
          <ac:chgData name="JayNell Sconier" userId="ca7b9dfbd193865b" providerId="LiveId" clId="{127577F1-5EC7-4DDE-B9AB-34B29FDF55DF}" dt="2022-06-30T19:32:39.810" v="1000" actId="478"/>
          <ac:picMkLst>
            <pc:docMk/>
            <pc:sldMk cId="3709969112" sldId="295"/>
            <ac:picMk id="3" creationId="{062B5623-C8DC-49E7-A9CC-247C6D548D5A}"/>
          </ac:picMkLst>
        </pc:picChg>
        <pc:picChg chg="mod">
          <ac:chgData name="JayNell Sconier" userId="ca7b9dfbd193865b" providerId="LiveId" clId="{127577F1-5EC7-4DDE-B9AB-34B29FDF55DF}" dt="2022-06-30T19:34:27.095" v="1011" actId="14100"/>
          <ac:picMkLst>
            <pc:docMk/>
            <pc:sldMk cId="3709969112" sldId="295"/>
            <ac:picMk id="4" creationId="{FC03C117-AE14-A6A5-5A69-8F3DB0DB854F}"/>
          </ac:picMkLst>
        </pc:picChg>
        <pc:picChg chg="del">
          <ac:chgData name="JayNell Sconier" userId="ca7b9dfbd193865b" providerId="LiveId" clId="{127577F1-5EC7-4DDE-B9AB-34B29FDF55DF}" dt="2022-06-30T19:33:32.599" v="1008" actId="478"/>
          <ac:picMkLst>
            <pc:docMk/>
            <pc:sldMk cId="3709969112" sldId="295"/>
            <ac:picMk id="8" creationId="{EFAB0263-6FA8-A7E9-4F92-EE0D861184DB}"/>
          </ac:picMkLst>
        </pc:picChg>
        <pc:picChg chg="add mod">
          <ac:chgData name="JayNell Sconier" userId="ca7b9dfbd193865b" providerId="LiveId" clId="{127577F1-5EC7-4DDE-B9AB-34B29FDF55DF}" dt="2022-06-30T19:33:26.795" v="1007" actId="1440"/>
          <ac:picMkLst>
            <pc:docMk/>
            <pc:sldMk cId="3709969112" sldId="295"/>
            <ac:picMk id="9" creationId="{CCCCBEDF-5F6D-5F04-D3CF-776DE1747B01}"/>
          </ac:picMkLst>
        </pc:picChg>
      </pc:sldChg>
      <pc:sldChg chg="addSp modSp add mod modTransition">
        <pc:chgData name="JayNell Sconier" userId="ca7b9dfbd193865b" providerId="LiveId" clId="{127577F1-5EC7-4DDE-B9AB-34B29FDF55DF}" dt="2022-07-01T17:25:35.144" v="1382" actId="14100"/>
        <pc:sldMkLst>
          <pc:docMk/>
          <pc:sldMk cId="3615961745" sldId="296"/>
        </pc:sldMkLst>
        <pc:spChg chg="add mod">
          <ac:chgData name="JayNell Sconier" userId="ca7b9dfbd193865b" providerId="LiveId" clId="{127577F1-5EC7-4DDE-B9AB-34B29FDF55DF}" dt="2022-07-01T17:25:35.144" v="1382" actId="14100"/>
          <ac:spMkLst>
            <pc:docMk/>
            <pc:sldMk cId="3615961745" sldId="296"/>
            <ac:spMk id="5" creationId="{00870139-36D7-C3A1-5391-879EF765708A}"/>
          </ac:spMkLst>
        </pc:spChg>
      </pc:sldChg>
      <pc:sldChg chg="addSp modSp add mod modTransition">
        <pc:chgData name="JayNell Sconier" userId="ca7b9dfbd193865b" providerId="LiveId" clId="{127577F1-5EC7-4DDE-B9AB-34B29FDF55DF}" dt="2022-07-01T17:30:09.016" v="1405" actId="122"/>
        <pc:sldMkLst>
          <pc:docMk/>
          <pc:sldMk cId="1552683069" sldId="297"/>
        </pc:sldMkLst>
        <pc:spChg chg="add mod">
          <ac:chgData name="JayNell Sconier" userId="ca7b9dfbd193865b" providerId="LiveId" clId="{127577F1-5EC7-4DDE-B9AB-34B29FDF55DF}" dt="2022-07-01T17:30:09.016" v="1405" actId="122"/>
          <ac:spMkLst>
            <pc:docMk/>
            <pc:sldMk cId="1552683069" sldId="297"/>
            <ac:spMk id="5" creationId="{C6F753D4-A982-3781-2B79-78C07D005BBE}"/>
          </ac:spMkLst>
        </pc:spChg>
      </pc:sldChg>
      <pc:sldMasterChg chg="modTransition modSldLayout">
        <pc:chgData name="JayNell Sconier" userId="ca7b9dfbd193865b" providerId="LiveId" clId="{127577F1-5EC7-4DDE-B9AB-34B29FDF55DF}" dt="2022-07-01T17:12:50.091" v="1259"/>
        <pc:sldMasterMkLst>
          <pc:docMk/>
          <pc:sldMasterMk cId="3721763973" sldId="2147483648"/>
        </pc:sldMasterMkLst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3689385536" sldId="2147483649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1583924722" sldId="2147483650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3433012520" sldId="2147483651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1655069899" sldId="2147483652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3927386802" sldId="2147483653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3135011459" sldId="2147483654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827718231" sldId="2147483655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3237743719" sldId="2147483656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2026710785" sldId="2147483657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264792274" sldId="2147483660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187003149" sldId="2147483661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3983785031" sldId="2147483662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1486760857" sldId="2147483663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2895941226" sldId="2147483664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779693315" sldId="2147483665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2906841861" sldId="2147483666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1947006085" sldId="2147483667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1553676751" sldId="2147483668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1203901303" sldId="2147483669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74316377" sldId="2147483670"/>
          </pc:sldLayoutMkLst>
        </pc:sldLayoutChg>
        <pc:sldLayoutChg chg="modTransition">
          <pc:chgData name="JayNell Sconier" userId="ca7b9dfbd193865b" providerId="LiveId" clId="{127577F1-5EC7-4DDE-B9AB-34B29FDF55DF}" dt="2022-07-01T17:12:50.091" v="1259"/>
          <pc:sldLayoutMkLst>
            <pc:docMk/>
            <pc:sldMasterMk cId="3721763973" sldId="2147483648"/>
            <pc:sldLayoutMk cId="2703679808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FD88FF-14EF-4B72-9A70-E1DAAE9917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EC6DE-EC15-4199-A888-36BDFAEF46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42D8F-BB98-4C10-BA2B-F4E31AF5F4D0}" type="datetimeFigureOut">
              <a:rPr lang="en-US" smtClean="0"/>
              <a:t>7/2/2022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6E4A0-5206-4E2A-8F9E-41CF3F906E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826BF-2F66-4D76-ABDF-80032A3FD0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96CF6-7C0B-441C-9897-267856FD0E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8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24C93-C916-4B68-848E-B4532900A4DE}" type="datetimeFigureOut">
              <a:rPr lang="en-US" smtClean="0"/>
              <a:t>7/2/2022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86D6F-196A-480D-B839-1C6D53C19A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1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7AE76A8-B7CD-4B3C-AEBF-83B0BEB5EF04}"/>
              </a:ext>
            </a:extLst>
          </p:cNvPr>
          <p:cNvGrpSpPr/>
          <p:nvPr userDrawn="1"/>
        </p:nvGrpSpPr>
        <p:grpSpPr bwMode="white">
          <a:xfrm>
            <a:off x="536765" y="28384"/>
            <a:ext cx="1836000" cy="2124000"/>
            <a:chOff x="9775657" y="238495"/>
            <a:chExt cx="1769456" cy="20542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24F258E9-3F0E-4A80-A007-3A1512A2CE43}"/>
                </a:ext>
              </a:extLst>
            </p:cNvPr>
            <p:cNvSpPr/>
            <p:nvPr/>
          </p:nvSpPr>
          <p:spPr bwMode="white">
            <a:xfrm>
              <a:off x="9775657" y="238495"/>
              <a:ext cx="1769456" cy="2054250"/>
            </a:xfrm>
            <a:custGeom>
              <a:avLst/>
              <a:gdLst>
                <a:gd name="connsiteX0" fmla="*/ 592604 w 1769456"/>
                <a:gd name="connsiteY0" fmla="*/ 1540123 h 2054250"/>
                <a:gd name="connsiteX1" fmla="*/ 3502 w 1769456"/>
                <a:gd name="connsiteY1" fmla="*/ 1540123 h 2054250"/>
                <a:gd name="connsiteX2" fmla="*/ 298067 w 1769456"/>
                <a:gd name="connsiteY2" fmla="*/ 1027867 h 2054250"/>
                <a:gd name="connsiteX3" fmla="*/ 3506 w 1769456"/>
                <a:gd name="connsiteY3" fmla="*/ 515612 h 2054250"/>
                <a:gd name="connsiteX4" fmla="*/ 592609 w 1769456"/>
                <a:gd name="connsiteY4" fmla="*/ 515617 h 2054250"/>
                <a:gd name="connsiteX5" fmla="*/ 887072 w 1769456"/>
                <a:gd name="connsiteY5" fmla="*/ 3502 h 2054250"/>
                <a:gd name="connsiteX6" fmla="*/ 1181511 w 1769456"/>
                <a:gd name="connsiteY6" fmla="*/ 515617 h 2054250"/>
                <a:gd name="connsiteX7" fmla="*/ 1770614 w 1769456"/>
                <a:gd name="connsiteY7" fmla="*/ 515621 h 2054250"/>
                <a:gd name="connsiteX8" fmla="*/ 1476063 w 1769456"/>
                <a:gd name="connsiteY8" fmla="*/ 1027877 h 2054250"/>
                <a:gd name="connsiteX9" fmla="*/ 1770614 w 1769456"/>
                <a:gd name="connsiteY9" fmla="*/ 1540132 h 2054250"/>
                <a:gd name="connsiteX10" fmla="*/ 1181511 w 1769456"/>
                <a:gd name="connsiteY10" fmla="*/ 1540132 h 2054250"/>
                <a:gd name="connsiteX11" fmla="*/ 887072 w 1769456"/>
                <a:gd name="connsiteY11" fmla="*/ 2052247 h 2054250"/>
                <a:gd name="connsiteX12" fmla="*/ 592609 w 1769456"/>
                <a:gd name="connsiteY12" fmla="*/ 1540132 h 2054250"/>
                <a:gd name="connsiteX13" fmla="*/ 887063 w 1769456"/>
                <a:gd name="connsiteY13" fmla="*/ 1952892 h 2054250"/>
                <a:gd name="connsiteX14" fmla="*/ 1124403 w 1769456"/>
                <a:gd name="connsiteY14" fmla="*/ 1540123 h 2054250"/>
                <a:gd name="connsiteX15" fmla="*/ 649731 w 1769456"/>
                <a:gd name="connsiteY15" fmla="*/ 1540123 h 2054250"/>
                <a:gd name="connsiteX16" fmla="*/ 887072 w 1769456"/>
                <a:gd name="connsiteY16" fmla="*/ 1952892 h 2054250"/>
                <a:gd name="connsiteX17" fmla="*/ 1684859 w 1769456"/>
                <a:gd name="connsiteY17" fmla="*/ 1490293 h 2054250"/>
                <a:gd name="connsiteX18" fmla="*/ 1447523 w 1769456"/>
                <a:gd name="connsiteY18" fmla="*/ 1077534 h 2054250"/>
                <a:gd name="connsiteX19" fmla="*/ 1210168 w 1769456"/>
                <a:gd name="connsiteY19" fmla="*/ 1490293 h 2054250"/>
                <a:gd name="connsiteX20" fmla="*/ 1684840 w 1769456"/>
                <a:gd name="connsiteY20" fmla="*/ 1490293 h 2054250"/>
                <a:gd name="connsiteX21" fmla="*/ 1153041 w 1769456"/>
                <a:gd name="connsiteY21" fmla="*/ 1490293 h 2054250"/>
                <a:gd name="connsiteX22" fmla="*/ 1418170 w 1769456"/>
                <a:gd name="connsiteY22" fmla="*/ 1026443 h 2054250"/>
                <a:gd name="connsiteX23" fmla="*/ 1153083 w 1769456"/>
                <a:gd name="connsiteY23" fmla="*/ 565428 h 2054250"/>
                <a:gd name="connsiteX24" fmla="*/ 621079 w 1769456"/>
                <a:gd name="connsiteY24" fmla="*/ 565428 h 2054250"/>
                <a:gd name="connsiteX25" fmla="*/ 355194 w 1769456"/>
                <a:gd name="connsiteY25" fmla="*/ 1027858 h 2054250"/>
                <a:gd name="connsiteX26" fmla="*/ 621079 w 1769456"/>
                <a:gd name="connsiteY26" fmla="*/ 1490288 h 2054250"/>
                <a:gd name="connsiteX27" fmla="*/ 1153037 w 1769456"/>
                <a:gd name="connsiteY27" fmla="*/ 1490293 h 2054250"/>
                <a:gd name="connsiteX28" fmla="*/ 563985 w 1769456"/>
                <a:gd name="connsiteY28" fmla="*/ 1490288 h 2054250"/>
                <a:gd name="connsiteX29" fmla="*/ 326649 w 1769456"/>
                <a:gd name="connsiteY29" fmla="*/ 1077534 h 2054250"/>
                <a:gd name="connsiteX30" fmla="*/ 89299 w 1769456"/>
                <a:gd name="connsiteY30" fmla="*/ 1490288 h 2054250"/>
                <a:gd name="connsiteX31" fmla="*/ 563971 w 1769456"/>
                <a:gd name="connsiteY31" fmla="*/ 1490288 h 2054250"/>
                <a:gd name="connsiteX32" fmla="*/ 1447546 w 1769456"/>
                <a:gd name="connsiteY32" fmla="*/ 978220 h 2054250"/>
                <a:gd name="connsiteX33" fmla="*/ 1684882 w 1769456"/>
                <a:gd name="connsiteY33" fmla="*/ 565456 h 2054250"/>
                <a:gd name="connsiteX34" fmla="*/ 1210210 w 1769456"/>
                <a:gd name="connsiteY34" fmla="*/ 565451 h 2054250"/>
                <a:gd name="connsiteX35" fmla="*/ 1447551 w 1769456"/>
                <a:gd name="connsiteY35" fmla="*/ 978220 h 2054250"/>
                <a:gd name="connsiteX36" fmla="*/ 326626 w 1769456"/>
                <a:gd name="connsiteY36" fmla="*/ 978211 h 2054250"/>
                <a:gd name="connsiteX37" fmla="*/ 563971 w 1769456"/>
                <a:gd name="connsiteY37" fmla="*/ 565446 h 2054250"/>
                <a:gd name="connsiteX38" fmla="*/ 89299 w 1769456"/>
                <a:gd name="connsiteY38" fmla="*/ 565446 h 2054250"/>
                <a:gd name="connsiteX39" fmla="*/ 326640 w 1769456"/>
                <a:gd name="connsiteY39" fmla="*/ 978211 h 2054250"/>
                <a:gd name="connsiteX40" fmla="*/ 1124422 w 1769456"/>
                <a:gd name="connsiteY40" fmla="*/ 515617 h 2054250"/>
                <a:gd name="connsiteX41" fmla="*/ 887081 w 1769456"/>
                <a:gd name="connsiteY41" fmla="*/ 102848 h 2054250"/>
                <a:gd name="connsiteX42" fmla="*/ 649736 w 1769456"/>
                <a:gd name="connsiteY42" fmla="*/ 515612 h 2054250"/>
                <a:gd name="connsiteX43" fmla="*/ 1124408 w 1769456"/>
                <a:gd name="connsiteY43" fmla="*/ 515617 h 205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9456" h="2054250">
                  <a:moveTo>
                    <a:pt x="592604" y="1540123"/>
                  </a:moveTo>
                  <a:lnTo>
                    <a:pt x="3502" y="1540123"/>
                  </a:lnTo>
                  <a:lnTo>
                    <a:pt x="298067" y="1027867"/>
                  </a:lnTo>
                  <a:lnTo>
                    <a:pt x="3506" y="515612"/>
                  </a:lnTo>
                  <a:lnTo>
                    <a:pt x="592609" y="515617"/>
                  </a:lnTo>
                  <a:lnTo>
                    <a:pt x="887072" y="3502"/>
                  </a:lnTo>
                  <a:lnTo>
                    <a:pt x="1181511" y="515617"/>
                  </a:lnTo>
                  <a:lnTo>
                    <a:pt x="1770614" y="515621"/>
                  </a:lnTo>
                  <a:lnTo>
                    <a:pt x="1476063" y="1027877"/>
                  </a:lnTo>
                  <a:lnTo>
                    <a:pt x="1770614" y="1540132"/>
                  </a:lnTo>
                  <a:lnTo>
                    <a:pt x="1181511" y="1540132"/>
                  </a:lnTo>
                  <a:lnTo>
                    <a:pt x="887072" y="2052247"/>
                  </a:lnTo>
                  <a:lnTo>
                    <a:pt x="592609" y="1540132"/>
                  </a:lnTo>
                  <a:close/>
                  <a:moveTo>
                    <a:pt x="887063" y="1952892"/>
                  </a:moveTo>
                  <a:lnTo>
                    <a:pt x="1124403" y="1540123"/>
                  </a:lnTo>
                  <a:lnTo>
                    <a:pt x="649731" y="1540123"/>
                  </a:lnTo>
                  <a:lnTo>
                    <a:pt x="887072" y="1952892"/>
                  </a:lnTo>
                  <a:close/>
                  <a:moveTo>
                    <a:pt x="1684859" y="1490293"/>
                  </a:moveTo>
                  <a:lnTo>
                    <a:pt x="1447523" y="1077534"/>
                  </a:lnTo>
                  <a:lnTo>
                    <a:pt x="1210168" y="1490293"/>
                  </a:lnTo>
                  <a:lnTo>
                    <a:pt x="1684840" y="1490293"/>
                  </a:lnTo>
                  <a:close/>
                  <a:moveTo>
                    <a:pt x="1153041" y="1490293"/>
                  </a:moveTo>
                  <a:lnTo>
                    <a:pt x="1418170" y="1026443"/>
                  </a:lnTo>
                  <a:lnTo>
                    <a:pt x="1153083" y="565428"/>
                  </a:lnTo>
                  <a:lnTo>
                    <a:pt x="621079" y="565428"/>
                  </a:lnTo>
                  <a:lnTo>
                    <a:pt x="355194" y="1027858"/>
                  </a:lnTo>
                  <a:lnTo>
                    <a:pt x="621079" y="1490288"/>
                  </a:lnTo>
                  <a:lnTo>
                    <a:pt x="1153037" y="1490293"/>
                  </a:lnTo>
                  <a:close/>
                  <a:moveTo>
                    <a:pt x="563985" y="1490288"/>
                  </a:moveTo>
                  <a:lnTo>
                    <a:pt x="326649" y="1077534"/>
                  </a:lnTo>
                  <a:lnTo>
                    <a:pt x="89299" y="1490288"/>
                  </a:lnTo>
                  <a:lnTo>
                    <a:pt x="563971" y="1490288"/>
                  </a:lnTo>
                  <a:close/>
                  <a:moveTo>
                    <a:pt x="1447546" y="978220"/>
                  </a:moveTo>
                  <a:lnTo>
                    <a:pt x="1684882" y="565456"/>
                  </a:lnTo>
                  <a:lnTo>
                    <a:pt x="1210210" y="565451"/>
                  </a:lnTo>
                  <a:lnTo>
                    <a:pt x="1447551" y="978220"/>
                  </a:lnTo>
                  <a:close/>
                  <a:moveTo>
                    <a:pt x="326626" y="978211"/>
                  </a:moveTo>
                  <a:lnTo>
                    <a:pt x="563971" y="565446"/>
                  </a:lnTo>
                  <a:lnTo>
                    <a:pt x="89299" y="565446"/>
                  </a:lnTo>
                  <a:lnTo>
                    <a:pt x="326640" y="978211"/>
                  </a:lnTo>
                  <a:close/>
                  <a:moveTo>
                    <a:pt x="1124422" y="515617"/>
                  </a:moveTo>
                  <a:lnTo>
                    <a:pt x="887081" y="102848"/>
                  </a:lnTo>
                  <a:lnTo>
                    <a:pt x="649736" y="515612"/>
                  </a:lnTo>
                  <a:lnTo>
                    <a:pt x="1124408" y="515617"/>
                  </a:lnTo>
                  <a:close/>
                </a:path>
              </a:pathLst>
            </a:custGeom>
            <a:grpFill/>
            <a:ln w="9525" cap="flat">
              <a:solidFill>
                <a:schemeClr val="accent5">
                  <a:alpha val="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178B4EE-5A0C-44BF-9681-CF109F9DD04E}"/>
                </a:ext>
              </a:extLst>
            </p:cNvPr>
            <p:cNvSpPr/>
            <p:nvPr/>
          </p:nvSpPr>
          <p:spPr bwMode="white">
            <a:xfrm>
              <a:off x="9782473" y="246385"/>
              <a:ext cx="1760119" cy="2035575"/>
            </a:xfrm>
            <a:custGeom>
              <a:avLst/>
              <a:gdLst>
                <a:gd name="connsiteX0" fmla="*/ 588076 w 1760118"/>
                <a:gd name="connsiteY0" fmla="*/ 1528311 h 2035575"/>
                <a:gd name="connsiteX1" fmla="*/ 3502 w 1760118"/>
                <a:gd name="connsiteY1" fmla="*/ 1528311 h 2035575"/>
                <a:gd name="connsiteX2" fmla="*/ 295798 w 1760118"/>
                <a:gd name="connsiteY2" fmla="*/ 1019977 h 2035575"/>
                <a:gd name="connsiteX3" fmla="*/ 3506 w 1760118"/>
                <a:gd name="connsiteY3" fmla="*/ 511644 h 2035575"/>
                <a:gd name="connsiteX4" fmla="*/ 588080 w 1760118"/>
                <a:gd name="connsiteY4" fmla="*/ 511648 h 2035575"/>
                <a:gd name="connsiteX5" fmla="*/ 880265 w 1760118"/>
                <a:gd name="connsiteY5" fmla="*/ 3502 h 2035575"/>
                <a:gd name="connsiteX6" fmla="*/ 1172426 w 1760118"/>
                <a:gd name="connsiteY6" fmla="*/ 511648 h 2035575"/>
                <a:gd name="connsiteX7" fmla="*/ 1757000 w 1760118"/>
                <a:gd name="connsiteY7" fmla="*/ 511653 h 2035575"/>
                <a:gd name="connsiteX8" fmla="*/ 1464718 w 1760118"/>
                <a:gd name="connsiteY8" fmla="*/ 1019987 h 2035575"/>
                <a:gd name="connsiteX9" fmla="*/ 1757000 w 1760118"/>
                <a:gd name="connsiteY9" fmla="*/ 1528320 h 2035575"/>
                <a:gd name="connsiteX10" fmla="*/ 1172426 w 1760118"/>
                <a:gd name="connsiteY10" fmla="*/ 1528320 h 2035575"/>
                <a:gd name="connsiteX11" fmla="*/ 880265 w 1760118"/>
                <a:gd name="connsiteY11" fmla="*/ 2036467 h 2035575"/>
                <a:gd name="connsiteX12" fmla="*/ 588085 w 1760118"/>
                <a:gd name="connsiteY12" fmla="*/ 1528320 h 2035575"/>
                <a:gd name="connsiteX13" fmla="*/ 880256 w 1760118"/>
                <a:gd name="connsiteY13" fmla="*/ 1952910 h 2035575"/>
                <a:gd name="connsiteX14" fmla="*/ 1124403 w 1760118"/>
                <a:gd name="connsiteY14" fmla="*/ 1528311 h 2035575"/>
                <a:gd name="connsiteX15" fmla="*/ 636098 w 1760118"/>
                <a:gd name="connsiteY15" fmla="*/ 1528311 h 2035575"/>
                <a:gd name="connsiteX16" fmla="*/ 880241 w 1760118"/>
                <a:gd name="connsiteY16" fmla="*/ 1952910 h 2035575"/>
                <a:gd name="connsiteX17" fmla="*/ 1684868 w 1760118"/>
                <a:gd name="connsiteY17" fmla="*/ 1486353 h 2035575"/>
                <a:gd name="connsiteX18" fmla="*/ 1440730 w 1760118"/>
                <a:gd name="connsiteY18" fmla="*/ 1061763 h 2035575"/>
                <a:gd name="connsiteX19" fmla="*/ 1196568 w 1760118"/>
                <a:gd name="connsiteY19" fmla="*/ 1486353 h 2035575"/>
                <a:gd name="connsiteX20" fmla="*/ 1684872 w 1760118"/>
                <a:gd name="connsiteY20" fmla="*/ 1486353 h 2035575"/>
                <a:gd name="connsiteX21" fmla="*/ 1148522 w 1760118"/>
                <a:gd name="connsiteY21" fmla="*/ 1486353 h 2035575"/>
                <a:gd name="connsiteX22" fmla="*/ 1415906 w 1760118"/>
                <a:gd name="connsiteY22" fmla="*/ 1018544 h 2035575"/>
                <a:gd name="connsiteX23" fmla="*/ 1148559 w 1760118"/>
                <a:gd name="connsiteY23" fmla="*/ 553602 h 2035575"/>
                <a:gd name="connsiteX24" fmla="*/ 612026 w 1760118"/>
                <a:gd name="connsiteY24" fmla="*/ 553602 h 2035575"/>
                <a:gd name="connsiteX25" fmla="*/ 343872 w 1760118"/>
                <a:gd name="connsiteY25" fmla="*/ 1019968 h 2035575"/>
                <a:gd name="connsiteX26" fmla="*/ 612031 w 1760118"/>
                <a:gd name="connsiteY26" fmla="*/ 1486334 h 2035575"/>
                <a:gd name="connsiteX27" fmla="*/ 1148517 w 1760118"/>
                <a:gd name="connsiteY27" fmla="*/ 1486334 h 2035575"/>
                <a:gd name="connsiteX28" fmla="*/ 563994 w 1760118"/>
                <a:gd name="connsiteY28" fmla="*/ 1486353 h 2035575"/>
                <a:gd name="connsiteX29" fmla="*/ 319856 w 1760118"/>
                <a:gd name="connsiteY29" fmla="*/ 1061763 h 2035575"/>
                <a:gd name="connsiteX30" fmla="*/ 75704 w 1760118"/>
                <a:gd name="connsiteY30" fmla="*/ 1486353 h 2035575"/>
                <a:gd name="connsiteX31" fmla="*/ 564008 w 1760118"/>
                <a:gd name="connsiteY31" fmla="*/ 1486353 h 2035575"/>
                <a:gd name="connsiteX32" fmla="*/ 1440739 w 1760118"/>
                <a:gd name="connsiteY32" fmla="*/ 978206 h 2035575"/>
                <a:gd name="connsiteX33" fmla="*/ 1684877 w 1760118"/>
                <a:gd name="connsiteY33" fmla="*/ 553606 h 2035575"/>
                <a:gd name="connsiteX34" fmla="*/ 1196573 w 1760118"/>
                <a:gd name="connsiteY34" fmla="*/ 553602 h 2035575"/>
                <a:gd name="connsiteX35" fmla="*/ 1440720 w 1760118"/>
                <a:gd name="connsiteY35" fmla="*/ 978206 h 2035575"/>
                <a:gd name="connsiteX36" fmla="*/ 319819 w 1760118"/>
                <a:gd name="connsiteY36" fmla="*/ 978197 h 2035575"/>
                <a:gd name="connsiteX37" fmla="*/ 563966 w 1760118"/>
                <a:gd name="connsiteY37" fmla="*/ 553597 h 2035575"/>
                <a:gd name="connsiteX38" fmla="*/ 75662 w 1760118"/>
                <a:gd name="connsiteY38" fmla="*/ 553597 h 2035575"/>
                <a:gd name="connsiteX39" fmla="*/ 319809 w 1760118"/>
                <a:gd name="connsiteY39" fmla="*/ 978197 h 2035575"/>
                <a:gd name="connsiteX40" fmla="*/ 1124431 w 1760118"/>
                <a:gd name="connsiteY40" fmla="*/ 511639 h 2035575"/>
                <a:gd name="connsiteX41" fmla="*/ 880288 w 1760118"/>
                <a:gd name="connsiteY41" fmla="*/ 87040 h 2035575"/>
                <a:gd name="connsiteX42" fmla="*/ 636136 w 1760118"/>
                <a:gd name="connsiteY42" fmla="*/ 511639 h 2035575"/>
                <a:gd name="connsiteX43" fmla="*/ 1124440 w 1760118"/>
                <a:gd name="connsiteY43" fmla="*/ 511639 h 203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0118" h="2035575">
                  <a:moveTo>
                    <a:pt x="588076" y="1528311"/>
                  </a:moveTo>
                  <a:lnTo>
                    <a:pt x="3502" y="1528311"/>
                  </a:lnTo>
                  <a:lnTo>
                    <a:pt x="295798" y="1019977"/>
                  </a:lnTo>
                  <a:lnTo>
                    <a:pt x="3506" y="511644"/>
                  </a:lnTo>
                  <a:lnTo>
                    <a:pt x="588080" y="511648"/>
                  </a:lnTo>
                  <a:lnTo>
                    <a:pt x="880265" y="3502"/>
                  </a:lnTo>
                  <a:lnTo>
                    <a:pt x="1172426" y="511648"/>
                  </a:lnTo>
                  <a:lnTo>
                    <a:pt x="1757000" y="511653"/>
                  </a:lnTo>
                  <a:lnTo>
                    <a:pt x="1464718" y="1019987"/>
                  </a:lnTo>
                  <a:lnTo>
                    <a:pt x="1757000" y="1528320"/>
                  </a:lnTo>
                  <a:lnTo>
                    <a:pt x="1172426" y="1528320"/>
                  </a:lnTo>
                  <a:lnTo>
                    <a:pt x="880265" y="2036467"/>
                  </a:lnTo>
                  <a:lnTo>
                    <a:pt x="588085" y="1528320"/>
                  </a:lnTo>
                  <a:close/>
                  <a:moveTo>
                    <a:pt x="880256" y="1952910"/>
                  </a:moveTo>
                  <a:lnTo>
                    <a:pt x="1124403" y="1528311"/>
                  </a:lnTo>
                  <a:lnTo>
                    <a:pt x="636098" y="1528311"/>
                  </a:lnTo>
                  <a:lnTo>
                    <a:pt x="880241" y="1952910"/>
                  </a:lnTo>
                  <a:close/>
                  <a:moveTo>
                    <a:pt x="1684868" y="1486353"/>
                  </a:moveTo>
                  <a:lnTo>
                    <a:pt x="1440730" y="1061763"/>
                  </a:lnTo>
                  <a:lnTo>
                    <a:pt x="1196568" y="1486353"/>
                  </a:lnTo>
                  <a:lnTo>
                    <a:pt x="1684872" y="1486353"/>
                  </a:lnTo>
                  <a:close/>
                  <a:moveTo>
                    <a:pt x="1148522" y="1486353"/>
                  </a:moveTo>
                  <a:lnTo>
                    <a:pt x="1415906" y="1018544"/>
                  </a:lnTo>
                  <a:lnTo>
                    <a:pt x="1148559" y="553602"/>
                  </a:lnTo>
                  <a:lnTo>
                    <a:pt x="612026" y="553602"/>
                  </a:lnTo>
                  <a:lnTo>
                    <a:pt x="343872" y="1019968"/>
                  </a:lnTo>
                  <a:lnTo>
                    <a:pt x="612031" y="1486334"/>
                  </a:lnTo>
                  <a:lnTo>
                    <a:pt x="1148517" y="1486334"/>
                  </a:lnTo>
                  <a:close/>
                  <a:moveTo>
                    <a:pt x="563994" y="1486353"/>
                  </a:moveTo>
                  <a:lnTo>
                    <a:pt x="319856" y="1061763"/>
                  </a:lnTo>
                  <a:lnTo>
                    <a:pt x="75704" y="1486353"/>
                  </a:lnTo>
                  <a:lnTo>
                    <a:pt x="564008" y="1486353"/>
                  </a:lnTo>
                  <a:close/>
                  <a:moveTo>
                    <a:pt x="1440739" y="978206"/>
                  </a:moveTo>
                  <a:lnTo>
                    <a:pt x="1684877" y="553606"/>
                  </a:lnTo>
                  <a:lnTo>
                    <a:pt x="1196573" y="553602"/>
                  </a:lnTo>
                  <a:lnTo>
                    <a:pt x="1440720" y="978206"/>
                  </a:lnTo>
                  <a:close/>
                  <a:moveTo>
                    <a:pt x="319819" y="978197"/>
                  </a:moveTo>
                  <a:lnTo>
                    <a:pt x="563966" y="553597"/>
                  </a:lnTo>
                  <a:lnTo>
                    <a:pt x="75662" y="553597"/>
                  </a:lnTo>
                  <a:lnTo>
                    <a:pt x="319809" y="978197"/>
                  </a:lnTo>
                  <a:close/>
                  <a:moveTo>
                    <a:pt x="1124431" y="511639"/>
                  </a:moveTo>
                  <a:lnTo>
                    <a:pt x="880288" y="87040"/>
                  </a:lnTo>
                  <a:lnTo>
                    <a:pt x="636136" y="511639"/>
                  </a:lnTo>
                  <a:lnTo>
                    <a:pt x="1124440" y="511639"/>
                  </a:lnTo>
                  <a:close/>
                </a:path>
              </a:pathLst>
            </a:custGeom>
            <a:grpFill/>
            <a:ln w="9525" cap="flat">
              <a:solidFill>
                <a:schemeClr val="accent5">
                  <a:alpha val="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1AE0E35E-EEB6-4F17-87D5-39427B07E42B}"/>
                </a:ext>
              </a:extLst>
            </p:cNvPr>
            <p:cNvSpPr/>
            <p:nvPr/>
          </p:nvSpPr>
          <p:spPr bwMode="white">
            <a:xfrm>
              <a:off x="9789289" y="254229"/>
              <a:ext cx="1746113" cy="2021569"/>
            </a:xfrm>
            <a:custGeom>
              <a:avLst/>
              <a:gdLst>
                <a:gd name="connsiteX0" fmla="*/ 583547 w 1746112"/>
                <a:gd name="connsiteY0" fmla="*/ 1516499 h 2021568"/>
                <a:gd name="connsiteX1" fmla="*/ 3502 w 1746112"/>
                <a:gd name="connsiteY1" fmla="*/ 1516499 h 2021568"/>
                <a:gd name="connsiteX2" fmla="*/ 293538 w 1746112"/>
                <a:gd name="connsiteY2" fmla="*/ 1012087 h 2021568"/>
                <a:gd name="connsiteX3" fmla="*/ 3506 w 1746112"/>
                <a:gd name="connsiteY3" fmla="*/ 507675 h 2021568"/>
                <a:gd name="connsiteX4" fmla="*/ 583552 w 1746112"/>
                <a:gd name="connsiteY4" fmla="*/ 507680 h 2021568"/>
                <a:gd name="connsiteX5" fmla="*/ 873458 w 1746112"/>
                <a:gd name="connsiteY5" fmla="*/ 3502 h 2021568"/>
                <a:gd name="connsiteX6" fmla="*/ 1163350 w 1746112"/>
                <a:gd name="connsiteY6" fmla="*/ 507680 h 2021568"/>
                <a:gd name="connsiteX7" fmla="*/ 1743395 w 1746112"/>
                <a:gd name="connsiteY7" fmla="*/ 507685 h 2021568"/>
                <a:gd name="connsiteX8" fmla="*/ 1453377 w 1746112"/>
                <a:gd name="connsiteY8" fmla="*/ 1012096 h 2021568"/>
                <a:gd name="connsiteX9" fmla="*/ 1743400 w 1746112"/>
                <a:gd name="connsiteY9" fmla="*/ 1516508 h 2021568"/>
                <a:gd name="connsiteX10" fmla="*/ 1163355 w 1746112"/>
                <a:gd name="connsiteY10" fmla="*/ 1516508 h 2021568"/>
                <a:gd name="connsiteX11" fmla="*/ 873462 w 1746112"/>
                <a:gd name="connsiteY11" fmla="*/ 2020686 h 2021568"/>
                <a:gd name="connsiteX12" fmla="*/ 583561 w 1746112"/>
                <a:gd name="connsiteY12" fmla="*/ 1516508 h 2021568"/>
                <a:gd name="connsiteX13" fmla="*/ 873448 w 1746112"/>
                <a:gd name="connsiteY13" fmla="*/ 1952938 h 2021568"/>
                <a:gd name="connsiteX14" fmla="*/ 1124403 w 1746112"/>
                <a:gd name="connsiteY14" fmla="*/ 1516508 h 2021568"/>
                <a:gd name="connsiteX15" fmla="*/ 622513 w 1746112"/>
                <a:gd name="connsiteY15" fmla="*/ 1516508 h 2021568"/>
                <a:gd name="connsiteX16" fmla="*/ 873462 w 1746112"/>
                <a:gd name="connsiteY16" fmla="*/ 1952938 h 2021568"/>
                <a:gd name="connsiteX17" fmla="*/ 1684831 w 1746112"/>
                <a:gd name="connsiteY17" fmla="*/ 1482422 h 2021568"/>
                <a:gd name="connsiteX18" fmla="*/ 1433885 w 1746112"/>
                <a:gd name="connsiteY18" fmla="*/ 1045991 h 2021568"/>
                <a:gd name="connsiteX19" fmla="*/ 1182926 w 1746112"/>
                <a:gd name="connsiteY19" fmla="*/ 1482422 h 2021568"/>
                <a:gd name="connsiteX20" fmla="*/ 1684816 w 1746112"/>
                <a:gd name="connsiteY20" fmla="*/ 1482422 h 2021568"/>
                <a:gd name="connsiteX21" fmla="*/ 1143956 w 1746112"/>
                <a:gd name="connsiteY21" fmla="*/ 1482422 h 2021568"/>
                <a:gd name="connsiteX22" fmla="*/ 1413590 w 1746112"/>
                <a:gd name="connsiteY22" fmla="*/ 1010691 h 2021568"/>
                <a:gd name="connsiteX23" fmla="*/ 1143984 w 1746112"/>
                <a:gd name="connsiteY23" fmla="*/ 541808 h 2021568"/>
                <a:gd name="connsiteX24" fmla="*/ 602876 w 1746112"/>
                <a:gd name="connsiteY24" fmla="*/ 541808 h 2021568"/>
                <a:gd name="connsiteX25" fmla="*/ 332462 w 1746112"/>
                <a:gd name="connsiteY25" fmla="*/ 1012092 h 2021568"/>
                <a:gd name="connsiteX26" fmla="*/ 602876 w 1746112"/>
                <a:gd name="connsiteY26" fmla="*/ 1482375 h 2021568"/>
                <a:gd name="connsiteX27" fmla="*/ 1143937 w 1746112"/>
                <a:gd name="connsiteY27" fmla="*/ 1482389 h 2021568"/>
                <a:gd name="connsiteX28" fmla="*/ 563910 w 1746112"/>
                <a:gd name="connsiteY28" fmla="*/ 1482412 h 2021568"/>
                <a:gd name="connsiteX29" fmla="*/ 312965 w 1746112"/>
                <a:gd name="connsiteY29" fmla="*/ 1045982 h 2021568"/>
                <a:gd name="connsiteX30" fmla="*/ 62006 w 1746112"/>
                <a:gd name="connsiteY30" fmla="*/ 1482412 h 2021568"/>
                <a:gd name="connsiteX31" fmla="*/ 563896 w 1746112"/>
                <a:gd name="connsiteY31" fmla="*/ 1482412 h 2021568"/>
                <a:gd name="connsiteX32" fmla="*/ 1433885 w 1746112"/>
                <a:gd name="connsiteY32" fmla="*/ 978281 h 2021568"/>
                <a:gd name="connsiteX33" fmla="*/ 1684831 w 1746112"/>
                <a:gd name="connsiteY33" fmla="*/ 541851 h 2021568"/>
                <a:gd name="connsiteX34" fmla="*/ 1182940 w 1746112"/>
                <a:gd name="connsiteY34" fmla="*/ 541841 h 2021568"/>
                <a:gd name="connsiteX35" fmla="*/ 1433890 w 1746112"/>
                <a:gd name="connsiteY35" fmla="*/ 978281 h 2021568"/>
                <a:gd name="connsiteX36" fmla="*/ 312965 w 1746112"/>
                <a:gd name="connsiteY36" fmla="*/ 978271 h 2021568"/>
                <a:gd name="connsiteX37" fmla="*/ 563920 w 1746112"/>
                <a:gd name="connsiteY37" fmla="*/ 541841 h 2021568"/>
                <a:gd name="connsiteX38" fmla="*/ 62029 w 1746112"/>
                <a:gd name="connsiteY38" fmla="*/ 541836 h 2021568"/>
                <a:gd name="connsiteX39" fmla="*/ 312979 w 1746112"/>
                <a:gd name="connsiteY39" fmla="*/ 978271 h 2021568"/>
                <a:gd name="connsiteX40" fmla="*/ 1124347 w 1746112"/>
                <a:gd name="connsiteY40" fmla="*/ 507755 h 2021568"/>
                <a:gd name="connsiteX41" fmla="*/ 873397 w 1746112"/>
                <a:gd name="connsiteY41" fmla="*/ 71320 h 2021568"/>
                <a:gd name="connsiteX42" fmla="*/ 622442 w 1746112"/>
                <a:gd name="connsiteY42" fmla="*/ 507750 h 2021568"/>
                <a:gd name="connsiteX43" fmla="*/ 1124333 w 1746112"/>
                <a:gd name="connsiteY43" fmla="*/ 507755 h 202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6112" h="2021568">
                  <a:moveTo>
                    <a:pt x="583547" y="1516499"/>
                  </a:moveTo>
                  <a:lnTo>
                    <a:pt x="3502" y="1516499"/>
                  </a:lnTo>
                  <a:lnTo>
                    <a:pt x="293538" y="1012087"/>
                  </a:lnTo>
                  <a:lnTo>
                    <a:pt x="3506" y="507675"/>
                  </a:lnTo>
                  <a:lnTo>
                    <a:pt x="583552" y="507680"/>
                  </a:lnTo>
                  <a:lnTo>
                    <a:pt x="873458" y="3502"/>
                  </a:lnTo>
                  <a:lnTo>
                    <a:pt x="1163350" y="507680"/>
                  </a:lnTo>
                  <a:lnTo>
                    <a:pt x="1743395" y="507685"/>
                  </a:lnTo>
                  <a:lnTo>
                    <a:pt x="1453377" y="1012096"/>
                  </a:lnTo>
                  <a:lnTo>
                    <a:pt x="1743400" y="1516508"/>
                  </a:lnTo>
                  <a:lnTo>
                    <a:pt x="1163355" y="1516508"/>
                  </a:lnTo>
                  <a:lnTo>
                    <a:pt x="873462" y="2020686"/>
                  </a:lnTo>
                  <a:lnTo>
                    <a:pt x="583561" y="1516508"/>
                  </a:lnTo>
                  <a:close/>
                  <a:moveTo>
                    <a:pt x="873448" y="1952938"/>
                  </a:moveTo>
                  <a:lnTo>
                    <a:pt x="1124403" y="1516508"/>
                  </a:lnTo>
                  <a:lnTo>
                    <a:pt x="622513" y="1516508"/>
                  </a:lnTo>
                  <a:lnTo>
                    <a:pt x="873462" y="1952938"/>
                  </a:lnTo>
                  <a:close/>
                  <a:moveTo>
                    <a:pt x="1684831" y="1482422"/>
                  </a:moveTo>
                  <a:lnTo>
                    <a:pt x="1433885" y="1045991"/>
                  </a:lnTo>
                  <a:lnTo>
                    <a:pt x="1182926" y="1482422"/>
                  </a:lnTo>
                  <a:lnTo>
                    <a:pt x="1684816" y="1482422"/>
                  </a:lnTo>
                  <a:close/>
                  <a:moveTo>
                    <a:pt x="1143956" y="1482422"/>
                  </a:moveTo>
                  <a:lnTo>
                    <a:pt x="1413590" y="1010691"/>
                  </a:lnTo>
                  <a:lnTo>
                    <a:pt x="1143984" y="541808"/>
                  </a:lnTo>
                  <a:lnTo>
                    <a:pt x="602876" y="541808"/>
                  </a:lnTo>
                  <a:lnTo>
                    <a:pt x="332462" y="1012092"/>
                  </a:lnTo>
                  <a:lnTo>
                    <a:pt x="602876" y="1482375"/>
                  </a:lnTo>
                  <a:lnTo>
                    <a:pt x="1143937" y="1482389"/>
                  </a:lnTo>
                  <a:close/>
                  <a:moveTo>
                    <a:pt x="563910" y="1482412"/>
                  </a:moveTo>
                  <a:lnTo>
                    <a:pt x="312965" y="1045982"/>
                  </a:lnTo>
                  <a:lnTo>
                    <a:pt x="62006" y="1482412"/>
                  </a:lnTo>
                  <a:lnTo>
                    <a:pt x="563896" y="1482412"/>
                  </a:lnTo>
                  <a:close/>
                  <a:moveTo>
                    <a:pt x="1433885" y="978281"/>
                  </a:moveTo>
                  <a:lnTo>
                    <a:pt x="1684831" y="541851"/>
                  </a:lnTo>
                  <a:lnTo>
                    <a:pt x="1182940" y="541841"/>
                  </a:lnTo>
                  <a:lnTo>
                    <a:pt x="1433890" y="978281"/>
                  </a:lnTo>
                  <a:close/>
                  <a:moveTo>
                    <a:pt x="312965" y="978271"/>
                  </a:moveTo>
                  <a:lnTo>
                    <a:pt x="563920" y="541841"/>
                  </a:lnTo>
                  <a:lnTo>
                    <a:pt x="62029" y="541836"/>
                  </a:lnTo>
                  <a:lnTo>
                    <a:pt x="312979" y="978271"/>
                  </a:lnTo>
                  <a:close/>
                  <a:moveTo>
                    <a:pt x="1124347" y="507755"/>
                  </a:moveTo>
                  <a:lnTo>
                    <a:pt x="873397" y="71320"/>
                  </a:lnTo>
                  <a:lnTo>
                    <a:pt x="622442" y="507750"/>
                  </a:lnTo>
                  <a:lnTo>
                    <a:pt x="1124333" y="507755"/>
                  </a:lnTo>
                  <a:close/>
                </a:path>
              </a:pathLst>
            </a:custGeom>
            <a:grpFill/>
            <a:ln w="9525" cap="flat">
              <a:solidFill>
                <a:schemeClr val="accent5">
                  <a:alpha val="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EECF5F-EE9F-4DB8-8EFE-60F3D2E2740D}"/>
                </a:ext>
              </a:extLst>
            </p:cNvPr>
            <p:cNvSpPr/>
            <p:nvPr/>
          </p:nvSpPr>
          <p:spPr bwMode="white">
            <a:xfrm>
              <a:off x="9796106" y="262212"/>
              <a:ext cx="1732106" cy="2007563"/>
            </a:xfrm>
            <a:custGeom>
              <a:avLst/>
              <a:gdLst>
                <a:gd name="connsiteX0" fmla="*/ 579018 w 1732106"/>
                <a:gd name="connsiteY0" fmla="*/ 1504593 h 2007562"/>
                <a:gd name="connsiteX1" fmla="*/ 3502 w 1732106"/>
                <a:gd name="connsiteY1" fmla="*/ 1504593 h 2007562"/>
                <a:gd name="connsiteX2" fmla="*/ 291274 w 1732106"/>
                <a:gd name="connsiteY2" fmla="*/ 1004150 h 2007562"/>
                <a:gd name="connsiteX3" fmla="*/ 3506 w 1732106"/>
                <a:gd name="connsiteY3" fmla="*/ 503707 h 2007562"/>
                <a:gd name="connsiteX4" fmla="*/ 579023 w 1732106"/>
                <a:gd name="connsiteY4" fmla="*/ 503711 h 2007562"/>
                <a:gd name="connsiteX5" fmla="*/ 866651 w 1732106"/>
                <a:gd name="connsiteY5" fmla="*/ 3502 h 2007562"/>
                <a:gd name="connsiteX6" fmla="*/ 1154264 w 1732106"/>
                <a:gd name="connsiteY6" fmla="*/ 503711 h 2007562"/>
                <a:gd name="connsiteX7" fmla="*/ 1729781 w 1732106"/>
                <a:gd name="connsiteY7" fmla="*/ 503716 h 2007562"/>
                <a:gd name="connsiteX8" fmla="*/ 1442018 w 1732106"/>
                <a:gd name="connsiteY8" fmla="*/ 1004159 h 2007562"/>
                <a:gd name="connsiteX9" fmla="*/ 1729781 w 1732106"/>
                <a:gd name="connsiteY9" fmla="*/ 1504603 h 2007562"/>
                <a:gd name="connsiteX10" fmla="*/ 1154264 w 1732106"/>
                <a:gd name="connsiteY10" fmla="*/ 1504603 h 2007562"/>
                <a:gd name="connsiteX11" fmla="*/ 866651 w 1732106"/>
                <a:gd name="connsiteY11" fmla="*/ 2004813 h 2007562"/>
                <a:gd name="connsiteX12" fmla="*/ 579032 w 1732106"/>
                <a:gd name="connsiteY12" fmla="*/ 1504603 h 2007562"/>
                <a:gd name="connsiteX13" fmla="*/ 866641 w 1732106"/>
                <a:gd name="connsiteY13" fmla="*/ 1952868 h 2007562"/>
                <a:gd name="connsiteX14" fmla="*/ 1124398 w 1732106"/>
                <a:gd name="connsiteY14" fmla="*/ 1504593 h 2007562"/>
                <a:gd name="connsiteX15" fmla="*/ 608875 w 1732106"/>
                <a:gd name="connsiteY15" fmla="*/ 1504593 h 2007562"/>
                <a:gd name="connsiteX16" fmla="*/ 866632 w 1732106"/>
                <a:gd name="connsiteY16" fmla="*/ 1952868 h 2007562"/>
                <a:gd name="connsiteX17" fmla="*/ 1684840 w 1732106"/>
                <a:gd name="connsiteY17" fmla="*/ 1478383 h 2007562"/>
                <a:gd name="connsiteX18" fmla="*/ 1427092 w 1732106"/>
                <a:gd name="connsiteY18" fmla="*/ 1030113 h 2007562"/>
                <a:gd name="connsiteX19" fmla="*/ 1169326 w 1732106"/>
                <a:gd name="connsiteY19" fmla="*/ 1478383 h 2007562"/>
                <a:gd name="connsiteX20" fmla="*/ 1684849 w 1732106"/>
                <a:gd name="connsiteY20" fmla="*/ 1478383 h 2007562"/>
                <a:gd name="connsiteX21" fmla="*/ 1139437 w 1732106"/>
                <a:gd name="connsiteY21" fmla="*/ 1478383 h 2007562"/>
                <a:gd name="connsiteX22" fmla="*/ 1411321 w 1732106"/>
                <a:gd name="connsiteY22" fmla="*/ 1002731 h 2007562"/>
                <a:gd name="connsiteX23" fmla="*/ 1139460 w 1732106"/>
                <a:gd name="connsiteY23" fmla="*/ 529926 h 2007562"/>
                <a:gd name="connsiteX24" fmla="*/ 593776 w 1732106"/>
                <a:gd name="connsiteY24" fmla="*/ 529926 h 2007562"/>
                <a:gd name="connsiteX25" fmla="*/ 321103 w 1732106"/>
                <a:gd name="connsiteY25" fmla="*/ 1004178 h 2007562"/>
                <a:gd name="connsiteX26" fmla="*/ 593776 w 1732106"/>
                <a:gd name="connsiteY26" fmla="*/ 1478430 h 2007562"/>
                <a:gd name="connsiteX27" fmla="*/ 1139413 w 1732106"/>
                <a:gd name="connsiteY27" fmla="*/ 1478434 h 2007562"/>
                <a:gd name="connsiteX28" fmla="*/ 563920 w 1732106"/>
                <a:gd name="connsiteY28" fmla="*/ 1478378 h 2007562"/>
                <a:gd name="connsiteX29" fmla="*/ 306167 w 1732106"/>
                <a:gd name="connsiteY29" fmla="*/ 1030113 h 2007562"/>
                <a:gd name="connsiteX30" fmla="*/ 48406 w 1732106"/>
                <a:gd name="connsiteY30" fmla="*/ 1478378 h 2007562"/>
                <a:gd name="connsiteX31" fmla="*/ 563929 w 1732106"/>
                <a:gd name="connsiteY31" fmla="*/ 1478378 h 2007562"/>
                <a:gd name="connsiteX32" fmla="*/ 1427078 w 1732106"/>
                <a:gd name="connsiteY32" fmla="*/ 978169 h 2007562"/>
                <a:gd name="connsiteX33" fmla="*/ 1684826 w 1732106"/>
                <a:gd name="connsiteY33" fmla="*/ 529903 h 2007562"/>
                <a:gd name="connsiteX34" fmla="*/ 1169303 w 1732106"/>
                <a:gd name="connsiteY34" fmla="*/ 529894 h 2007562"/>
                <a:gd name="connsiteX35" fmla="*/ 1427059 w 1732106"/>
                <a:gd name="connsiteY35" fmla="*/ 978169 h 2007562"/>
                <a:gd name="connsiteX36" fmla="*/ 306158 w 1732106"/>
                <a:gd name="connsiteY36" fmla="*/ 978159 h 2007562"/>
                <a:gd name="connsiteX37" fmla="*/ 563915 w 1732106"/>
                <a:gd name="connsiteY37" fmla="*/ 529894 h 2007562"/>
                <a:gd name="connsiteX38" fmla="*/ 48392 w 1732106"/>
                <a:gd name="connsiteY38" fmla="*/ 529889 h 2007562"/>
                <a:gd name="connsiteX39" fmla="*/ 306149 w 1732106"/>
                <a:gd name="connsiteY39" fmla="*/ 978159 h 2007562"/>
                <a:gd name="connsiteX40" fmla="*/ 1124356 w 1732106"/>
                <a:gd name="connsiteY40" fmla="*/ 503674 h 2007562"/>
                <a:gd name="connsiteX41" fmla="*/ 866604 w 1732106"/>
                <a:gd name="connsiteY41" fmla="*/ 55404 h 2007562"/>
                <a:gd name="connsiteX42" fmla="*/ 608842 w 1732106"/>
                <a:gd name="connsiteY42" fmla="*/ 503669 h 2007562"/>
                <a:gd name="connsiteX43" fmla="*/ 1124366 w 1732106"/>
                <a:gd name="connsiteY43" fmla="*/ 503674 h 200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32106" h="2007562">
                  <a:moveTo>
                    <a:pt x="579018" y="1504593"/>
                  </a:moveTo>
                  <a:lnTo>
                    <a:pt x="3502" y="1504593"/>
                  </a:lnTo>
                  <a:lnTo>
                    <a:pt x="291274" y="1004150"/>
                  </a:lnTo>
                  <a:lnTo>
                    <a:pt x="3506" y="503707"/>
                  </a:lnTo>
                  <a:lnTo>
                    <a:pt x="579023" y="503711"/>
                  </a:lnTo>
                  <a:lnTo>
                    <a:pt x="866651" y="3502"/>
                  </a:lnTo>
                  <a:lnTo>
                    <a:pt x="1154264" y="503711"/>
                  </a:lnTo>
                  <a:lnTo>
                    <a:pt x="1729781" y="503716"/>
                  </a:lnTo>
                  <a:lnTo>
                    <a:pt x="1442018" y="1004159"/>
                  </a:lnTo>
                  <a:lnTo>
                    <a:pt x="1729781" y="1504603"/>
                  </a:lnTo>
                  <a:lnTo>
                    <a:pt x="1154264" y="1504603"/>
                  </a:lnTo>
                  <a:lnTo>
                    <a:pt x="866651" y="2004813"/>
                  </a:lnTo>
                  <a:lnTo>
                    <a:pt x="579032" y="1504603"/>
                  </a:lnTo>
                  <a:close/>
                  <a:moveTo>
                    <a:pt x="866641" y="1952868"/>
                  </a:moveTo>
                  <a:lnTo>
                    <a:pt x="1124398" y="1504593"/>
                  </a:lnTo>
                  <a:lnTo>
                    <a:pt x="608875" y="1504593"/>
                  </a:lnTo>
                  <a:lnTo>
                    <a:pt x="866632" y="1952868"/>
                  </a:lnTo>
                  <a:close/>
                  <a:moveTo>
                    <a:pt x="1684840" y="1478383"/>
                  </a:moveTo>
                  <a:lnTo>
                    <a:pt x="1427092" y="1030113"/>
                  </a:lnTo>
                  <a:lnTo>
                    <a:pt x="1169326" y="1478383"/>
                  </a:lnTo>
                  <a:lnTo>
                    <a:pt x="1684849" y="1478383"/>
                  </a:lnTo>
                  <a:close/>
                  <a:moveTo>
                    <a:pt x="1139437" y="1478383"/>
                  </a:moveTo>
                  <a:lnTo>
                    <a:pt x="1411321" y="1002731"/>
                  </a:lnTo>
                  <a:lnTo>
                    <a:pt x="1139460" y="529926"/>
                  </a:lnTo>
                  <a:lnTo>
                    <a:pt x="593776" y="529926"/>
                  </a:lnTo>
                  <a:lnTo>
                    <a:pt x="321103" y="1004178"/>
                  </a:lnTo>
                  <a:lnTo>
                    <a:pt x="593776" y="1478430"/>
                  </a:lnTo>
                  <a:lnTo>
                    <a:pt x="1139413" y="1478434"/>
                  </a:lnTo>
                  <a:close/>
                  <a:moveTo>
                    <a:pt x="563920" y="1478378"/>
                  </a:moveTo>
                  <a:lnTo>
                    <a:pt x="306167" y="1030113"/>
                  </a:lnTo>
                  <a:lnTo>
                    <a:pt x="48406" y="1478378"/>
                  </a:lnTo>
                  <a:lnTo>
                    <a:pt x="563929" y="1478378"/>
                  </a:lnTo>
                  <a:close/>
                  <a:moveTo>
                    <a:pt x="1427078" y="978169"/>
                  </a:moveTo>
                  <a:lnTo>
                    <a:pt x="1684826" y="529903"/>
                  </a:lnTo>
                  <a:lnTo>
                    <a:pt x="1169303" y="529894"/>
                  </a:lnTo>
                  <a:lnTo>
                    <a:pt x="1427059" y="978169"/>
                  </a:lnTo>
                  <a:close/>
                  <a:moveTo>
                    <a:pt x="306158" y="978159"/>
                  </a:moveTo>
                  <a:lnTo>
                    <a:pt x="563915" y="529894"/>
                  </a:lnTo>
                  <a:lnTo>
                    <a:pt x="48392" y="529889"/>
                  </a:lnTo>
                  <a:lnTo>
                    <a:pt x="306149" y="978159"/>
                  </a:lnTo>
                  <a:close/>
                  <a:moveTo>
                    <a:pt x="1124356" y="503674"/>
                  </a:moveTo>
                  <a:lnTo>
                    <a:pt x="866604" y="55404"/>
                  </a:lnTo>
                  <a:lnTo>
                    <a:pt x="608842" y="503669"/>
                  </a:lnTo>
                  <a:lnTo>
                    <a:pt x="1124366" y="503674"/>
                  </a:lnTo>
                  <a:close/>
                </a:path>
              </a:pathLst>
            </a:custGeom>
            <a:grpFill/>
            <a:ln w="9525" cap="flat">
              <a:solidFill>
                <a:schemeClr val="accent5">
                  <a:alpha val="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3BFB6A54-26A3-4935-8458-279D68F4583A}"/>
                </a:ext>
              </a:extLst>
            </p:cNvPr>
            <p:cNvSpPr/>
            <p:nvPr/>
          </p:nvSpPr>
          <p:spPr bwMode="white">
            <a:xfrm>
              <a:off x="9806377" y="273604"/>
              <a:ext cx="1708763" cy="1984219"/>
            </a:xfrm>
            <a:custGeom>
              <a:avLst/>
              <a:gdLst>
                <a:gd name="connsiteX0" fmla="*/ 570988 w 1708762"/>
                <a:gd name="connsiteY0" fmla="*/ 1489280 h 1984218"/>
                <a:gd name="connsiteX1" fmla="*/ 0 w 1708762"/>
                <a:gd name="connsiteY1" fmla="*/ 1489280 h 1984218"/>
                <a:gd name="connsiteX2" fmla="*/ 285503 w 1708762"/>
                <a:gd name="connsiteY2" fmla="*/ 992758 h 1984218"/>
                <a:gd name="connsiteX3" fmla="*/ 5 w 1708762"/>
                <a:gd name="connsiteY3" fmla="*/ 496237 h 1984218"/>
                <a:gd name="connsiteX4" fmla="*/ 570993 w 1708762"/>
                <a:gd name="connsiteY4" fmla="*/ 496241 h 1984218"/>
                <a:gd name="connsiteX5" fmla="*/ 856347 w 1708762"/>
                <a:gd name="connsiteY5" fmla="*/ 0 h 1984218"/>
                <a:gd name="connsiteX6" fmla="*/ 1141677 w 1708762"/>
                <a:gd name="connsiteY6" fmla="*/ 496241 h 1984218"/>
                <a:gd name="connsiteX7" fmla="*/ 1712666 w 1708762"/>
                <a:gd name="connsiteY7" fmla="*/ 496246 h 1984218"/>
                <a:gd name="connsiteX8" fmla="*/ 1427176 w 1708762"/>
                <a:gd name="connsiteY8" fmla="*/ 992768 h 1984218"/>
                <a:gd name="connsiteX9" fmla="*/ 1712661 w 1708762"/>
                <a:gd name="connsiteY9" fmla="*/ 1489289 h 1984218"/>
                <a:gd name="connsiteX10" fmla="*/ 1141673 w 1708762"/>
                <a:gd name="connsiteY10" fmla="*/ 1489289 h 1984218"/>
                <a:gd name="connsiteX11" fmla="*/ 856342 w 1708762"/>
                <a:gd name="connsiteY11" fmla="*/ 1985531 h 1984218"/>
                <a:gd name="connsiteX12" fmla="*/ 570993 w 1708762"/>
                <a:gd name="connsiteY12" fmla="*/ 1489289 h 1984218"/>
                <a:gd name="connsiteX13" fmla="*/ 856337 w 1708762"/>
                <a:gd name="connsiteY13" fmla="*/ 1949385 h 1984218"/>
                <a:gd name="connsiteX14" fmla="*/ 1120892 w 1708762"/>
                <a:gd name="connsiteY14" fmla="*/ 1489275 h 1984218"/>
                <a:gd name="connsiteX15" fmla="*/ 591783 w 1708762"/>
                <a:gd name="connsiteY15" fmla="*/ 1489275 h 1984218"/>
                <a:gd name="connsiteX16" fmla="*/ 856342 w 1708762"/>
                <a:gd name="connsiteY16" fmla="*/ 1949385 h 1984218"/>
                <a:gd name="connsiteX17" fmla="*/ 1681352 w 1708762"/>
                <a:gd name="connsiteY17" fmla="*/ 1470932 h 1984218"/>
                <a:gd name="connsiteX18" fmla="*/ 1416798 w 1708762"/>
                <a:gd name="connsiteY18" fmla="*/ 1010826 h 1984218"/>
                <a:gd name="connsiteX19" fmla="*/ 1152229 w 1708762"/>
                <a:gd name="connsiteY19" fmla="*/ 1470932 h 1984218"/>
                <a:gd name="connsiteX20" fmla="*/ 1681338 w 1708762"/>
                <a:gd name="connsiteY20" fmla="*/ 1470932 h 1984218"/>
                <a:gd name="connsiteX21" fmla="*/ 1131420 w 1708762"/>
                <a:gd name="connsiteY21" fmla="*/ 1470932 h 1984218"/>
                <a:gd name="connsiteX22" fmla="*/ 1405565 w 1708762"/>
                <a:gd name="connsiteY22" fmla="*/ 991311 h 1984218"/>
                <a:gd name="connsiteX23" fmla="*/ 1131434 w 1708762"/>
                <a:gd name="connsiteY23" fmla="*/ 514585 h 1984218"/>
                <a:gd name="connsiteX24" fmla="*/ 581222 w 1708762"/>
                <a:gd name="connsiteY24" fmla="*/ 514585 h 1984218"/>
                <a:gd name="connsiteX25" fmla="*/ 306275 w 1708762"/>
                <a:gd name="connsiteY25" fmla="*/ 992758 h 1984218"/>
                <a:gd name="connsiteX26" fmla="*/ 581222 w 1708762"/>
                <a:gd name="connsiteY26" fmla="*/ 1470932 h 1984218"/>
                <a:gd name="connsiteX27" fmla="*/ 1131434 w 1708762"/>
                <a:gd name="connsiteY27" fmla="*/ 1470936 h 1984218"/>
                <a:gd name="connsiteX28" fmla="*/ 560432 w 1708762"/>
                <a:gd name="connsiteY28" fmla="*/ 1470927 h 1984218"/>
                <a:gd name="connsiteX29" fmla="*/ 295877 w 1708762"/>
                <a:gd name="connsiteY29" fmla="*/ 1010826 h 1984218"/>
                <a:gd name="connsiteX30" fmla="*/ 31309 w 1708762"/>
                <a:gd name="connsiteY30" fmla="*/ 1470927 h 1984218"/>
                <a:gd name="connsiteX31" fmla="*/ 560418 w 1708762"/>
                <a:gd name="connsiteY31" fmla="*/ 1470927 h 1984218"/>
                <a:gd name="connsiteX32" fmla="*/ 1416774 w 1708762"/>
                <a:gd name="connsiteY32" fmla="*/ 974686 h 1984218"/>
                <a:gd name="connsiteX33" fmla="*/ 1681329 w 1708762"/>
                <a:gd name="connsiteY33" fmla="*/ 514585 h 1984218"/>
                <a:gd name="connsiteX34" fmla="*/ 1152220 w 1708762"/>
                <a:gd name="connsiteY34" fmla="*/ 514576 h 1984218"/>
                <a:gd name="connsiteX35" fmla="*/ 1416784 w 1708762"/>
                <a:gd name="connsiteY35" fmla="*/ 974686 h 1984218"/>
                <a:gd name="connsiteX36" fmla="*/ 295854 w 1708762"/>
                <a:gd name="connsiteY36" fmla="*/ 974676 h 1984218"/>
                <a:gd name="connsiteX37" fmla="*/ 560418 w 1708762"/>
                <a:gd name="connsiteY37" fmla="*/ 514576 h 1984218"/>
                <a:gd name="connsiteX38" fmla="*/ 31309 w 1708762"/>
                <a:gd name="connsiteY38" fmla="*/ 514571 h 1984218"/>
                <a:gd name="connsiteX39" fmla="*/ 295868 w 1708762"/>
                <a:gd name="connsiteY39" fmla="*/ 974676 h 1984218"/>
                <a:gd name="connsiteX40" fmla="*/ 1120869 w 1708762"/>
                <a:gd name="connsiteY40" fmla="*/ 496223 h 1984218"/>
                <a:gd name="connsiteX41" fmla="*/ 856319 w 1708762"/>
                <a:gd name="connsiteY41" fmla="*/ 36117 h 1984218"/>
                <a:gd name="connsiteX42" fmla="*/ 591755 w 1708762"/>
                <a:gd name="connsiteY42" fmla="*/ 496218 h 1984218"/>
                <a:gd name="connsiteX43" fmla="*/ 1120864 w 1708762"/>
                <a:gd name="connsiteY43" fmla="*/ 496223 h 19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08762" h="1984218">
                  <a:moveTo>
                    <a:pt x="570988" y="1489280"/>
                  </a:moveTo>
                  <a:lnTo>
                    <a:pt x="0" y="1489280"/>
                  </a:lnTo>
                  <a:lnTo>
                    <a:pt x="285503" y="992758"/>
                  </a:lnTo>
                  <a:lnTo>
                    <a:pt x="5" y="496237"/>
                  </a:lnTo>
                  <a:lnTo>
                    <a:pt x="570993" y="496241"/>
                  </a:lnTo>
                  <a:lnTo>
                    <a:pt x="856347" y="0"/>
                  </a:lnTo>
                  <a:lnTo>
                    <a:pt x="1141677" y="496241"/>
                  </a:lnTo>
                  <a:lnTo>
                    <a:pt x="1712666" y="496246"/>
                  </a:lnTo>
                  <a:lnTo>
                    <a:pt x="1427176" y="992768"/>
                  </a:lnTo>
                  <a:lnTo>
                    <a:pt x="1712661" y="1489289"/>
                  </a:lnTo>
                  <a:lnTo>
                    <a:pt x="1141673" y="1489289"/>
                  </a:lnTo>
                  <a:lnTo>
                    <a:pt x="856342" y="1985531"/>
                  </a:lnTo>
                  <a:lnTo>
                    <a:pt x="570993" y="1489289"/>
                  </a:lnTo>
                  <a:close/>
                  <a:moveTo>
                    <a:pt x="856337" y="1949385"/>
                  </a:moveTo>
                  <a:lnTo>
                    <a:pt x="1120892" y="1489275"/>
                  </a:lnTo>
                  <a:lnTo>
                    <a:pt x="591783" y="1489275"/>
                  </a:lnTo>
                  <a:lnTo>
                    <a:pt x="856342" y="1949385"/>
                  </a:lnTo>
                  <a:close/>
                  <a:moveTo>
                    <a:pt x="1681352" y="1470932"/>
                  </a:moveTo>
                  <a:lnTo>
                    <a:pt x="1416798" y="1010826"/>
                  </a:lnTo>
                  <a:lnTo>
                    <a:pt x="1152229" y="1470932"/>
                  </a:lnTo>
                  <a:lnTo>
                    <a:pt x="1681338" y="1470932"/>
                  </a:lnTo>
                  <a:close/>
                  <a:moveTo>
                    <a:pt x="1131420" y="1470932"/>
                  </a:moveTo>
                  <a:lnTo>
                    <a:pt x="1405565" y="991311"/>
                  </a:lnTo>
                  <a:lnTo>
                    <a:pt x="1131434" y="514585"/>
                  </a:lnTo>
                  <a:lnTo>
                    <a:pt x="581222" y="514585"/>
                  </a:lnTo>
                  <a:lnTo>
                    <a:pt x="306275" y="992758"/>
                  </a:lnTo>
                  <a:lnTo>
                    <a:pt x="581222" y="1470932"/>
                  </a:lnTo>
                  <a:lnTo>
                    <a:pt x="1131434" y="1470936"/>
                  </a:lnTo>
                  <a:close/>
                  <a:moveTo>
                    <a:pt x="560432" y="1470927"/>
                  </a:moveTo>
                  <a:lnTo>
                    <a:pt x="295877" y="1010826"/>
                  </a:lnTo>
                  <a:lnTo>
                    <a:pt x="31309" y="1470927"/>
                  </a:lnTo>
                  <a:lnTo>
                    <a:pt x="560418" y="1470927"/>
                  </a:lnTo>
                  <a:close/>
                  <a:moveTo>
                    <a:pt x="1416774" y="974686"/>
                  </a:moveTo>
                  <a:lnTo>
                    <a:pt x="1681329" y="514585"/>
                  </a:lnTo>
                  <a:lnTo>
                    <a:pt x="1152220" y="514576"/>
                  </a:lnTo>
                  <a:lnTo>
                    <a:pt x="1416784" y="974686"/>
                  </a:lnTo>
                  <a:close/>
                  <a:moveTo>
                    <a:pt x="295854" y="974676"/>
                  </a:moveTo>
                  <a:lnTo>
                    <a:pt x="560418" y="514576"/>
                  </a:lnTo>
                  <a:lnTo>
                    <a:pt x="31309" y="514571"/>
                  </a:lnTo>
                  <a:lnTo>
                    <a:pt x="295868" y="974676"/>
                  </a:lnTo>
                  <a:close/>
                  <a:moveTo>
                    <a:pt x="1120869" y="496223"/>
                  </a:moveTo>
                  <a:lnTo>
                    <a:pt x="856319" y="36117"/>
                  </a:lnTo>
                  <a:lnTo>
                    <a:pt x="591755" y="496218"/>
                  </a:lnTo>
                  <a:lnTo>
                    <a:pt x="1120864" y="496223"/>
                  </a:lnTo>
                  <a:close/>
                </a:path>
              </a:pathLst>
            </a:custGeom>
            <a:grpFill/>
            <a:ln w="0" cap="flat">
              <a:solidFill>
                <a:schemeClr val="accent5">
                  <a:alpha val="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D90B1D2D-D83D-427B-9382-7760D1A547D4}"/>
                </a:ext>
              </a:extLst>
            </p:cNvPr>
            <p:cNvSpPr/>
            <p:nvPr/>
          </p:nvSpPr>
          <p:spPr bwMode="white">
            <a:xfrm>
              <a:off x="9811523" y="279819"/>
              <a:ext cx="1699425" cy="1970213"/>
            </a:xfrm>
            <a:custGeom>
              <a:avLst/>
              <a:gdLst>
                <a:gd name="connsiteX0" fmla="*/ 1683028 w 1699425"/>
                <a:gd name="connsiteY0" fmla="*/ 504448 h 1970212"/>
                <a:gd name="connsiteX1" fmla="*/ 1411675 w 1699425"/>
                <a:gd name="connsiteY1" fmla="*/ 976365 h 1970212"/>
                <a:gd name="connsiteX2" fmla="*/ 1140309 w 1699425"/>
                <a:gd name="connsiteY2" fmla="*/ 504401 h 1970212"/>
                <a:gd name="connsiteX3" fmla="*/ 1683004 w 1699425"/>
                <a:gd name="connsiteY3" fmla="*/ 504411 h 1970212"/>
                <a:gd name="connsiteX4" fmla="*/ 1683028 w 1699425"/>
                <a:gd name="connsiteY4" fmla="*/ 1468685 h 1970212"/>
                <a:gd name="connsiteX5" fmla="*/ 1140285 w 1699425"/>
                <a:gd name="connsiteY5" fmla="*/ 1468685 h 1970212"/>
                <a:gd name="connsiteX6" fmla="*/ 1411661 w 1699425"/>
                <a:gd name="connsiteY6" fmla="*/ 996768 h 1970212"/>
                <a:gd name="connsiteX7" fmla="*/ 1683013 w 1699425"/>
                <a:gd name="connsiteY7" fmla="*/ 1468685 h 1970212"/>
                <a:gd name="connsiteX8" fmla="*/ 851243 w 1699425"/>
                <a:gd name="connsiteY8" fmla="*/ 1951107 h 1970212"/>
                <a:gd name="connsiteX9" fmla="*/ 579876 w 1699425"/>
                <a:gd name="connsiteY9" fmla="*/ 1479190 h 1970212"/>
                <a:gd name="connsiteX10" fmla="*/ 1122619 w 1699425"/>
                <a:gd name="connsiteY10" fmla="*/ 1479190 h 1970212"/>
                <a:gd name="connsiteX11" fmla="*/ 851252 w 1699425"/>
                <a:gd name="connsiteY11" fmla="*/ 1951107 h 1970212"/>
                <a:gd name="connsiteX12" fmla="*/ 1700769 w 1699425"/>
                <a:gd name="connsiteY12" fmla="*/ 493990 h 1970212"/>
                <a:gd name="connsiteX13" fmla="*/ 1134309 w 1699425"/>
                <a:gd name="connsiteY13" fmla="*/ 493985 h 1970212"/>
                <a:gd name="connsiteX14" fmla="*/ 851252 w 1699425"/>
                <a:gd name="connsiteY14" fmla="*/ 1712 h 1970212"/>
                <a:gd name="connsiteX15" fmla="*/ 568177 w 1699425"/>
                <a:gd name="connsiteY15" fmla="*/ 493985 h 1970212"/>
                <a:gd name="connsiteX16" fmla="*/ 1717 w 1699425"/>
                <a:gd name="connsiteY16" fmla="*/ 493981 h 1970212"/>
                <a:gd name="connsiteX17" fmla="*/ 284956 w 1699425"/>
                <a:gd name="connsiteY17" fmla="*/ 986581 h 1970212"/>
                <a:gd name="connsiteX18" fmla="*/ 1712 w 1699425"/>
                <a:gd name="connsiteY18" fmla="*/ 1479181 h 1970212"/>
                <a:gd name="connsiteX19" fmla="*/ 568172 w 1699425"/>
                <a:gd name="connsiteY19" fmla="*/ 1479181 h 1970212"/>
                <a:gd name="connsiteX20" fmla="*/ 851243 w 1699425"/>
                <a:gd name="connsiteY20" fmla="*/ 1971454 h 1970212"/>
                <a:gd name="connsiteX21" fmla="*/ 1134300 w 1699425"/>
                <a:gd name="connsiteY21" fmla="*/ 1479181 h 1970212"/>
                <a:gd name="connsiteX22" fmla="*/ 1700759 w 1699425"/>
                <a:gd name="connsiteY22" fmla="*/ 1479181 h 1970212"/>
                <a:gd name="connsiteX23" fmla="*/ 1417530 w 1699425"/>
                <a:gd name="connsiteY23" fmla="*/ 986581 h 1970212"/>
                <a:gd name="connsiteX24" fmla="*/ 1700759 w 1699425"/>
                <a:gd name="connsiteY24" fmla="*/ 493981 h 1970212"/>
                <a:gd name="connsiteX25" fmla="*/ 851243 w 1699425"/>
                <a:gd name="connsiteY25" fmla="*/ 22073 h 1970212"/>
                <a:gd name="connsiteX26" fmla="*/ 1122605 w 1699425"/>
                <a:gd name="connsiteY26" fmla="*/ 493990 h 1970212"/>
                <a:gd name="connsiteX27" fmla="*/ 579862 w 1699425"/>
                <a:gd name="connsiteY27" fmla="*/ 493985 h 1970212"/>
                <a:gd name="connsiteX28" fmla="*/ 851234 w 1699425"/>
                <a:gd name="connsiteY28" fmla="*/ 22068 h 1970212"/>
                <a:gd name="connsiteX29" fmla="*/ 19412 w 1699425"/>
                <a:gd name="connsiteY29" fmla="*/ 504448 h 1970212"/>
                <a:gd name="connsiteX30" fmla="*/ 562154 w 1699425"/>
                <a:gd name="connsiteY30" fmla="*/ 504453 h 1970212"/>
                <a:gd name="connsiteX31" fmla="*/ 290783 w 1699425"/>
                <a:gd name="connsiteY31" fmla="*/ 976370 h 1970212"/>
                <a:gd name="connsiteX32" fmla="*/ 19416 w 1699425"/>
                <a:gd name="connsiteY32" fmla="*/ 504453 h 1970212"/>
                <a:gd name="connsiteX33" fmla="*/ 19402 w 1699425"/>
                <a:gd name="connsiteY33" fmla="*/ 1468685 h 1970212"/>
                <a:gd name="connsiteX34" fmla="*/ 290773 w 1699425"/>
                <a:gd name="connsiteY34" fmla="*/ 996768 h 1970212"/>
                <a:gd name="connsiteX35" fmla="*/ 562135 w 1699425"/>
                <a:gd name="connsiteY35" fmla="*/ 1468685 h 1970212"/>
                <a:gd name="connsiteX36" fmla="*/ 19393 w 1699425"/>
                <a:gd name="connsiteY36" fmla="*/ 1468685 h 1970212"/>
                <a:gd name="connsiteX37" fmla="*/ 296628 w 1699425"/>
                <a:gd name="connsiteY37" fmla="*/ 986590 h 1970212"/>
                <a:gd name="connsiteX38" fmla="*/ 573835 w 1699425"/>
                <a:gd name="connsiteY38" fmla="*/ 504495 h 1970212"/>
                <a:gd name="connsiteX39" fmla="*/ 1128623 w 1699425"/>
                <a:gd name="connsiteY39" fmla="*/ 504495 h 1970212"/>
                <a:gd name="connsiteX40" fmla="*/ 1405008 w 1699425"/>
                <a:gd name="connsiteY40" fmla="*/ 985143 h 1970212"/>
                <a:gd name="connsiteX41" fmla="*/ 1128613 w 1699425"/>
                <a:gd name="connsiteY41" fmla="*/ 1468732 h 1970212"/>
                <a:gd name="connsiteX42" fmla="*/ 573873 w 1699425"/>
                <a:gd name="connsiteY42" fmla="*/ 1468723 h 1970212"/>
                <a:gd name="connsiteX43" fmla="*/ 296665 w 1699425"/>
                <a:gd name="connsiteY43" fmla="*/ 986627 h 19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99425" h="1970212">
                  <a:moveTo>
                    <a:pt x="1683028" y="504448"/>
                  </a:moveTo>
                  <a:lnTo>
                    <a:pt x="1411675" y="976365"/>
                  </a:lnTo>
                  <a:lnTo>
                    <a:pt x="1140309" y="504401"/>
                  </a:lnTo>
                  <a:lnTo>
                    <a:pt x="1683004" y="504411"/>
                  </a:lnTo>
                  <a:close/>
                  <a:moveTo>
                    <a:pt x="1683028" y="1468685"/>
                  </a:moveTo>
                  <a:lnTo>
                    <a:pt x="1140285" y="1468685"/>
                  </a:lnTo>
                  <a:lnTo>
                    <a:pt x="1411661" y="996768"/>
                  </a:lnTo>
                  <a:lnTo>
                    <a:pt x="1683013" y="1468685"/>
                  </a:lnTo>
                  <a:close/>
                  <a:moveTo>
                    <a:pt x="851243" y="1951107"/>
                  </a:moveTo>
                  <a:lnTo>
                    <a:pt x="579876" y="1479190"/>
                  </a:lnTo>
                  <a:lnTo>
                    <a:pt x="1122619" y="1479190"/>
                  </a:lnTo>
                  <a:lnTo>
                    <a:pt x="851252" y="1951107"/>
                  </a:lnTo>
                  <a:close/>
                  <a:moveTo>
                    <a:pt x="1700769" y="493990"/>
                  </a:moveTo>
                  <a:lnTo>
                    <a:pt x="1134309" y="493985"/>
                  </a:lnTo>
                  <a:lnTo>
                    <a:pt x="851252" y="1712"/>
                  </a:lnTo>
                  <a:lnTo>
                    <a:pt x="568177" y="493985"/>
                  </a:lnTo>
                  <a:lnTo>
                    <a:pt x="1717" y="493981"/>
                  </a:lnTo>
                  <a:lnTo>
                    <a:pt x="284956" y="986581"/>
                  </a:lnTo>
                  <a:lnTo>
                    <a:pt x="1712" y="1479181"/>
                  </a:lnTo>
                  <a:lnTo>
                    <a:pt x="568172" y="1479181"/>
                  </a:lnTo>
                  <a:lnTo>
                    <a:pt x="851243" y="1971454"/>
                  </a:lnTo>
                  <a:lnTo>
                    <a:pt x="1134300" y="1479181"/>
                  </a:lnTo>
                  <a:lnTo>
                    <a:pt x="1700759" y="1479181"/>
                  </a:lnTo>
                  <a:lnTo>
                    <a:pt x="1417530" y="986581"/>
                  </a:lnTo>
                  <a:lnTo>
                    <a:pt x="1700759" y="493981"/>
                  </a:lnTo>
                  <a:close/>
                  <a:moveTo>
                    <a:pt x="851243" y="22073"/>
                  </a:moveTo>
                  <a:lnTo>
                    <a:pt x="1122605" y="493990"/>
                  </a:lnTo>
                  <a:lnTo>
                    <a:pt x="579862" y="493985"/>
                  </a:lnTo>
                  <a:lnTo>
                    <a:pt x="851234" y="22068"/>
                  </a:lnTo>
                  <a:close/>
                  <a:moveTo>
                    <a:pt x="19412" y="504448"/>
                  </a:moveTo>
                  <a:lnTo>
                    <a:pt x="562154" y="504453"/>
                  </a:lnTo>
                  <a:lnTo>
                    <a:pt x="290783" y="976370"/>
                  </a:lnTo>
                  <a:lnTo>
                    <a:pt x="19416" y="504453"/>
                  </a:lnTo>
                  <a:close/>
                  <a:moveTo>
                    <a:pt x="19402" y="1468685"/>
                  </a:moveTo>
                  <a:lnTo>
                    <a:pt x="290773" y="996768"/>
                  </a:lnTo>
                  <a:lnTo>
                    <a:pt x="562135" y="1468685"/>
                  </a:lnTo>
                  <a:lnTo>
                    <a:pt x="19393" y="1468685"/>
                  </a:lnTo>
                  <a:close/>
                  <a:moveTo>
                    <a:pt x="296628" y="986590"/>
                  </a:moveTo>
                  <a:lnTo>
                    <a:pt x="573835" y="504495"/>
                  </a:lnTo>
                  <a:lnTo>
                    <a:pt x="1128623" y="504495"/>
                  </a:lnTo>
                  <a:lnTo>
                    <a:pt x="1405008" y="985143"/>
                  </a:lnTo>
                  <a:lnTo>
                    <a:pt x="1128613" y="1468732"/>
                  </a:lnTo>
                  <a:lnTo>
                    <a:pt x="573873" y="1468723"/>
                  </a:lnTo>
                  <a:lnTo>
                    <a:pt x="296665" y="986627"/>
                  </a:lnTo>
                  <a:close/>
                </a:path>
              </a:pathLst>
            </a:custGeom>
            <a:grpFill/>
            <a:ln w="4658" cap="flat">
              <a:solidFill>
                <a:schemeClr val="accent5">
                  <a:alpha val="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9" name="Graphic 7">
            <a:extLst>
              <a:ext uri="{FF2B5EF4-FFF2-40B4-BE49-F238E27FC236}">
                <a16:creationId xmlns:a16="http://schemas.microsoft.com/office/drawing/2014/main" id="{2FF8E1B4-9263-4613-8C00-9E545EEA1AD4}"/>
              </a:ext>
            </a:extLst>
          </p:cNvPr>
          <p:cNvGrpSpPr>
            <a:grpSpLocks noChangeAspect="1"/>
          </p:cNvGrpSpPr>
          <p:nvPr/>
        </p:nvGrpSpPr>
        <p:grpSpPr>
          <a:xfrm>
            <a:off x="884491" y="4885596"/>
            <a:ext cx="2016000" cy="1672301"/>
            <a:chOff x="295275" y="2878477"/>
            <a:chExt cx="3743325" cy="310515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82B54D-90E5-48FE-9574-49666A17B0DB}"/>
                </a:ext>
              </a:extLst>
            </p:cNvPr>
            <p:cNvSpPr/>
            <p:nvPr/>
          </p:nvSpPr>
          <p:spPr>
            <a:xfrm>
              <a:off x="288131" y="2871333"/>
              <a:ext cx="419100" cy="190500"/>
            </a:xfrm>
            <a:custGeom>
              <a:avLst/>
              <a:gdLst>
                <a:gd name="connsiteX0" fmla="*/ 127425 w 419100"/>
                <a:gd name="connsiteY0" fmla="*/ 184052 h 190500"/>
                <a:gd name="connsiteX1" fmla="*/ 7144 w 419100"/>
                <a:gd name="connsiteY1" fmla="*/ 7144 h 190500"/>
                <a:gd name="connsiteX2" fmla="*/ 420072 w 419100"/>
                <a:gd name="connsiteY2" fmla="*/ 7144 h 190500"/>
                <a:gd name="connsiteX3" fmla="*/ 305162 w 419100"/>
                <a:gd name="connsiteY3" fmla="*/ 184052 h 190500"/>
                <a:gd name="connsiteX4" fmla="*/ 12742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25" y="184052"/>
                  </a:moveTo>
                  <a:cubicBezTo>
                    <a:pt x="127425" y="136884"/>
                    <a:pt x="7144" y="40567"/>
                    <a:pt x="7144" y="7144"/>
                  </a:cubicBezTo>
                  <a:lnTo>
                    <a:pt x="420072" y="7144"/>
                  </a:lnTo>
                  <a:cubicBezTo>
                    <a:pt x="420072" y="34671"/>
                    <a:pt x="305162" y="136903"/>
                    <a:pt x="305162" y="184052"/>
                  </a:cubicBezTo>
                  <a:lnTo>
                    <a:pt x="12742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6614E6-B8D7-439A-BDC1-E2F01D89594B}"/>
                </a:ext>
              </a:extLst>
            </p:cNvPr>
            <p:cNvSpPr/>
            <p:nvPr/>
          </p:nvSpPr>
          <p:spPr>
            <a:xfrm>
              <a:off x="288131" y="3080197"/>
              <a:ext cx="419100" cy="190500"/>
            </a:xfrm>
            <a:custGeom>
              <a:avLst/>
              <a:gdLst>
                <a:gd name="connsiteX0" fmla="*/ 127425 w 419100"/>
                <a:gd name="connsiteY0" fmla="*/ 184052 h 190500"/>
                <a:gd name="connsiteX1" fmla="*/ 7144 w 419100"/>
                <a:gd name="connsiteY1" fmla="*/ 7144 h 190500"/>
                <a:gd name="connsiteX2" fmla="*/ 420072 w 419100"/>
                <a:gd name="connsiteY2" fmla="*/ 7144 h 190500"/>
                <a:gd name="connsiteX3" fmla="*/ 305162 w 419100"/>
                <a:gd name="connsiteY3" fmla="*/ 184052 h 190500"/>
                <a:gd name="connsiteX4" fmla="*/ 12742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25" y="184052"/>
                  </a:moveTo>
                  <a:cubicBezTo>
                    <a:pt x="127425" y="136884"/>
                    <a:pt x="7144" y="40577"/>
                    <a:pt x="7144" y="7144"/>
                  </a:cubicBezTo>
                  <a:lnTo>
                    <a:pt x="420072" y="7144"/>
                  </a:lnTo>
                  <a:cubicBezTo>
                    <a:pt x="420072" y="34671"/>
                    <a:pt x="305162" y="136884"/>
                    <a:pt x="305162" y="184052"/>
                  </a:cubicBezTo>
                  <a:lnTo>
                    <a:pt x="12742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102AB8-1CEB-42F4-9BBF-3F2544DC3FD5}"/>
                </a:ext>
              </a:extLst>
            </p:cNvPr>
            <p:cNvSpPr/>
            <p:nvPr/>
          </p:nvSpPr>
          <p:spPr>
            <a:xfrm>
              <a:off x="780869" y="2871333"/>
              <a:ext cx="419100" cy="190500"/>
            </a:xfrm>
            <a:custGeom>
              <a:avLst/>
              <a:gdLst>
                <a:gd name="connsiteX0" fmla="*/ 127425 w 419100"/>
                <a:gd name="connsiteY0" fmla="*/ 184052 h 190500"/>
                <a:gd name="connsiteX1" fmla="*/ 7144 w 419100"/>
                <a:gd name="connsiteY1" fmla="*/ 7144 h 190500"/>
                <a:gd name="connsiteX2" fmla="*/ 420072 w 419100"/>
                <a:gd name="connsiteY2" fmla="*/ 7144 h 190500"/>
                <a:gd name="connsiteX3" fmla="*/ 305162 w 419100"/>
                <a:gd name="connsiteY3" fmla="*/ 184052 h 190500"/>
                <a:gd name="connsiteX4" fmla="*/ 12742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25" y="184052"/>
                  </a:moveTo>
                  <a:cubicBezTo>
                    <a:pt x="127425" y="136884"/>
                    <a:pt x="7144" y="40567"/>
                    <a:pt x="7144" y="7144"/>
                  </a:cubicBezTo>
                  <a:lnTo>
                    <a:pt x="420072" y="7144"/>
                  </a:lnTo>
                  <a:cubicBezTo>
                    <a:pt x="420072" y="34671"/>
                    <a:pt x="305162" y="136903"/>
                    <a:pt x="305162" y="184052"/>
                  </a:cubicBezTo>
                  <a:lnTo>
                    <a:pt x="12742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7659C1C-8E98-4A7B-B77B-FF9C0394F75A}"/>
                </a:ext>
              </a:extLst>
            </p:cNvPr>
            <p:cNvSpPr/>
            <p:nvPr/>
          </p:nvSpPr>
          <p:spPr>
            <a:xfrm>
              <a:off x="780869" y="3080197"/>
              <a:ext cx="419100" cy="190500"/>
            </a:xfrm>
            <a:custGeom>
              <a:avLst/>
              <a:gdLst>
                <a:gd name="connsiteX0" fmla="*/ 127425 w 419100"/>
                <a:gd name="connsiteY0" fmla="*/ 184052 h 190500"/>
                <a:gd name="connsiteX1" fmla="*/ 7144 w 419100"/>
                <a:gd name="connsiteY1" fmla="*/ 7144 h 190500"/>
                <a:gd name="connsiteX2" fmla="*/ 420072 w 419100"/>
                <a:gd name="connsiteY2" fmla="*/ 7144 h 190500"/>
                <a:gd name="connsiteX3" fmla="*/ 305162 w 419100"/>
                <a:gd name="connsiteY3" fmla="*/ 184052 h 190500"/>
                <a:gd name="connsiteX4" fmla="*/ 12742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25" y="184052"/>
                  </a:moveTo>
                  <a:cubicBezTo>
                    <a:pt x="127425" y="136884"/>
                    <a:pt x="7144" y="40577"/>
                    <a:pt x="7144" y="7144"/>
                  </a:cubicBezTo>
                  <a:lnTo>
                    <a:pt x="420072" y="7144"/>
                  </a:lnTo>
                  <a:cubicBezTo>
                    <a:pt x="420072" y="34671"/>
                    <a:pt x="305162" y="136884"/>
                    <a:pt x="305162" y="184052"/>
                  </a:cubicBezTo>
                  <a:lnTo>
                    <a:pt x="12742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D3EE1A-25E1-4E95-927B-A1E1D729438C}"/>
                </a:ext>
              </a:extLst>
            </p:cNvPr>
            <p:cNvSpPr/>
            <p:nvPr/>
          </p:nvSpPr>
          <p:spPr>
            <a:xfrm>
              <a:off x="1289885" y="2871333"/>
              <a:ext cx="419100" cy="190500"/>
            </a:xfrm>
            <a:custGeom>
              <a:avLst/>
              <a:gdLst>
                <a:gd name="connsiteX0" fmla="*/ 127435 w 419100"/>
                <a:gd name="connsiteY0" fmla="*/ 184052 h 190500"/>
                <a:gd name="connsiteX1" fmla="*/ 7144 w 419100"/>
                <a:gd name="connsiteY1" fmla="*/ 7144 h 190500"/>
                <a:gd name="connsiteX2" fmla="*/ 420081 w 419100"/>
                <a:gd name="connsiteY2" fmla="*/ 7144 h 190500"/>
                <a:gd name="connsiteX3" fmla="*/ 305172 w 419100"/>
                <a:gd name="connsiteY3" fmla="*/ 184052 h 190500"/>
                <a:gd name="connsiteX4" fmla="*/ 12743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35" y="184052"/>
                  </a:moveTo>
                  <a:cubicBezTo>
                    <a:pt x="127435" y="136884"/>
                    <a:pt x="7144" y="40567"/>
                    <a:pt x="7144" y="7144"/>
                  </a:cubicBezTo>
                  <a:lnTo>
                    <a:pt x="420081" y="7144"/>
                  </a:lnTo>
                  <a:cubicBezTo>
                    <a:pt x="420081" y="34671"/>
                    <a:pt x="305172" y="136903"/>
                    <a:pt x="305172" y="184052"/>
                  </a:cubicBezTo>
                  <a:lnTo>
                    <a:pt x="12743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36707B-342C-47AC-B462-F4710A1ED97E}"/>
                </a:ext>
              </a:extLst>
            </p:cNvPr>
            <p:cNvSpPr/>
            <p:nvPr/>
          </p:nvSpPr>
          <p:spPr>
            <a:xfrm>
              <a:off x="1289885" y="3080197"/>
              <a:ext cx="419100" cy="190500"/>
            </a:xfrm>
            <a:custGeom>
              <a:avLst/>
              <a:gdLst>
                <a:gd name="connsiteX0" fmla="*/ 127435 w 419100"/>
                <a:gd name="connsiteY0" fmla="*/ 184052 h 190500"/>
                <a:gd name="connsiteX1" fmla="*/ 7144 w 419100"/>
                <a:gd name="connsiteY1" fmla="*/ 7144 h 190500"/>
                <a:gd name="connsiteX2" fmla="*/ 420081 w 419100"/>
                <a:gd name="connsiteY2" fmla="*/ 7144 h 190500"/>
                <a:gd name="connsiteX3" fmla="*/ 305172 w 419100"/>
                <a:gd name="connsiteY3" fmla="*/ 184052 h 190500"/>
                <a:gd name="connsiteX4" fmla="*/ 12743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35" y="184052"/>
                  </a:moveTo>
                  <a:cubicBezTo>
                    <a:pt x="127435" y="136884"/>
                    <a:pt x="7144" y="40577"/>
                    <a:pt x="7144" y="7144"/>
                  </a:cubicBezTo>
                  <a:lnTo>
                    <a:pt x="420081" y="7144"/>
                  </a:lnTo>
                  <a:cubicBezTo>
                    <a:pt x="420081" y="34671"/>
                    <a:pt x="305172" y="136884"/>
                    <a:pt x="305172" y="184052"/>
                  </a:cubicBezTo>
                  <a:lnTo>
                    <a:pt x="12743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7A968F-1E9A-4276-B513-7C8933804215}"/>
                </a:ext>
              </a:extLst>
            </p:cNvPr>
            <p:cNvSpPr/>
            <p:nvPr/>
          </p:nvSpPr>
          <p:spPr>
            <a:xfrm>
              <a:off x="2551462" y="2871333"/>
              <a:ext cx="419100" cy="190500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6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903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006D813-DECE-42F4-B4D6-5CFCD9263287}"/>
                </a:ext>
              </a:extLst>
            </p:cNvPr>
            <p:cNvSpPr/>
            <p:nvPr/>
          </p:nvSpPr>
          <p:spPr>
            <a:xfrm>
              <a:off x="2551462" y="3080197"/>
              <a:ext cx="419100" cy="190500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7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884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718FEA0-9491-4D84-873A-CE77C4858AB0}"/>
                </a:ext>
              </a:extLst>
            </p:cNvPr>
            <p:cNvSpPr/>
            <p:nvPr/>
          </p:nvSpPr>
          <p:spPr>
            <a:xfrm>
              <a:off x="1928813" y="2871333"/>
              <a:ext cx="419100" cy="190500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6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903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CFE41C9-10C7-4219-A52A-A8AB99917DAF}"/>
                </a:ext>
              </a:extLst>
            </p:cNvPr>
            <p:cNvSpPr/>
            <p:nvPr/>
          </p:nvSpPr>
          <p:spPr>
            <a:xfrm>
              <a:off x="1928813" y="3080197"/>
              <a:ext cx="419100" cy="190500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7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884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CC95F9-9C99-47E5-B826-B667DA268D41}"/>
                </a:ext>
              </a:extLst>
            </p:cNvPr>
            <p:cNvSpPr/>
            <p:nvPr/>
          </p:nvSpPr>
          <p:spPr>
            <a:xfrm>
              <a:off x="3060478" y="2871333"/>
              <a:ext cx="419100" cy="190500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6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903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9415B8-2C75-4455-B332-A404682E2646}"/>
                </a:ext>
              </a:extLst>
            </p:cNvPr>
            <p:cNvSpPr/>
            <p:nvPr/>
          </p:nvSpPr>
          <p:spPr>
            <a:xfrm>
              <a:off x="3060478" y="3080197"/>
              <a:ext cx="419100" cy="190500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7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884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52DD1D-6893-436C-8D92-309EF0949B45}"/>
                </a:ext>
              </a:extLst>
            </p:cNvPr>
            <p:cNvSpPr/>
            <p:nvPr/>
          </p:nvSpPr>
          <p:spPr>
            <a:xfrm>
              <a:off x="3553206" y="2871333"/>
              <a:ext cx="419100" cy="190500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6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903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F8EF4BB-EF1F-44DC-84AB-B2716B8B9FDB}"/>
                </a:ext>
              </a:extLst>
            </p:cNvPr>
            <p:cNvSpPr/>
            <p:nvPr/>
          </p:nvSpPr>
          <p:spPr>
            <a:xfrm>
              <a:off x="3553206" y="3080197"/>
              <a:ext cx="419100" cy="190500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7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884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78D605F-34F3-4B03-A179-4F26ACD4296A}"/>
                </a:ext>
              </a:extLst>
            </p:cNvPr>
            <p:cNvSpPr/>
            <p:nvPr/>
          </p:nvSpPr>
          <p:spPr>
            <a:xfrm>
              <a:off x="375780" y="3165922"/>
              <a:ext cx="3514725" cy="1885950"/>
            </a:xfrm>
            <a:custGeom>
              <a:avLst/>
              <a:gdLst>
                <a:gd name="connsiteX0" fmla="*/ 126073 w 3514725"/>
                <a:gd name="connsiteY0" fmla="*/ 126073 h 1885950"/>
                <a:gd name="connsiteX1" fmla="*/ 1761325 w 3514725"/>
                <a:gd name="connsiteY1" fmla="*/ 1761325 h 1885950"/>
                <a:gd name="connsiteX2" fmla="*/ 3396577 w 3514725"/>
                <a:gd name="connsiteY2" fmla="*/ 126073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4725" h="1885950">
                  <a:moveTo>
                    <a:pt x="126073" y="126073"/>
                  </a:moveTo>
                  <a:cubicBezTo>
                    <a:pt x="126073" y="1029195"/>
                    <a:pt x="858193" y="1761325"/>
                    <a:pt x="1761325" y="1761325"/>
                  </a:cubicBezTo>
                  <a:cubicBezTo>
                    <a:pt x="2664438" y="1761325"/>
                    <a:pt x="3396577" y="1029233"/>
                    <a:pt x="3396577" y="126073"/>
                  </a:cubicBezTo>
                </a:path>
              </a:pathLst>
            </a:custGeom>
            <a:noFill/>
            <a:ln w="168097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026A55B-8F12-4C81-8837-E9E680C2EE9B}"/>
                </a:ext>
              </a:extLst>
            </p:cNvPr>
            <p:cNvSpPr/>
            <p:nvPr/>
          </p:nvSpPr>
          <p:spPr>
            <a:xfrm>
              <a:off x="868518" y="3165922"/>
              <a:ext cx="2533650" cy="1390650"/>
            </a:xfrm>
            <a:custGeom>
              <a:avLst/>
              <a:gdLst>
                <a:gd name="connsiteX0" fmla="*/ 126073 w 2533650"/>
                <a:gd name="connsiteY0" fmla="*/ 126073 h 1390650"/>
                <a:gd name="connsiteX1" fmla="*/ 1268597 w 2533650"/>
                <a:gd name="connsiteY1" fmla="*/ 1268597 h 1390650"/>
                <a:gd name="connsiteX2" fmla="*/ 2411121 w 2533650"/>
                <a:gd name="connsiteY2" fmla="*/ 126073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3650" h="1390650">
                  <a:moveTo>
                    <a:pt x="126073" y="126073"/>
                  </a:moveTo>
                  <a:cubicBezTo>
                    <a:pt x="126073" y="757076"/>
                    <a:pt x="637594" y="1268597"/>
                    <a:pt x="1268597" y="1268597"/>
                  </a:cubicBezTo>
                  <a:cubicBezTo>
                    <a:pt x="1899599" y="1268597"/>
                    <a:pt x="2411121" y="757085"/>
                    <a:pt x="2411121" y="126073"/>
                  </a:cubicBezTo>
                </a:path>
              </a:pathLst>
            </a:custGeom>
            <a:noFill/>
            <a:ln w="168097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E31F4B2-4F17-41CB-BD37-2F38FD86C9B8}"/>
                </a:ext>
              </a:extLst>
            </p:cNvPr>
            <p:cNvSpPr/>
            <p:nvPr/>
          </p:nvSpPr>
          <p:spPr>
            <a:xfrm>
              <a:off x="1377544" y="3165922"/>
              <a:ext cx="1514475" cy="876300"/>
            </a:xfrm>
            <a:custGeom>
              <a:avLst/>
              <a:gdLst>
                <a:gd name="connsiteX0" fmla="*/ 126073 w 1514475"/>
                <a:gd name="connsiteY0" fmla="*/ 126073 h 876300"/>
                <a:gd name="connsiteX1" fmla="*/ 759609 w 1514475"/>
                <a:gd name="connsiteY1" fmla="*/ 759600 h 876300"/>
                <a:gd name="connsiteX2" fmla="*/ 1393155 w 1514475"/>
                <a:gd name="connsiteY2" fmla="*/ 12607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876300">
                  <a:moveTo>
                    <a:pt x="126073" y="126073"/>
                  </a:moveTo>
                  <a:cubicBezTo>
                    <a:pt x="126073" y="475964"/>
                    <a:pt x="409708" y="759600"/>
                    <a:pt x="759609" y="759600"/>
                  </a:cubicBezTo>
                  <a:cubicBezTo>
                    <a:pt x="1109510" y="759600"/>
                    <a:pt x="1393155" y="475964"/>
                    <a:pt x="1393155" y="126073"/>
                  </a:cubicBezTo>
                </a:path>
              </a:pathLst>
            </a:custGeom>
            <a:noFill/>
            <a:ln w="168097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BE904C-2112-4D00-A6B9-85BEAAECD12B}"/>
                </a:ext>
              </a:extLst>
            </p:cNvPr>
            <p:cNvSpPr/>
            <p:nvPr/>
          </p:nvSpPr>
          <p:spPr>
            <a:xfrm>
              <a:off x="2011051" y="3165922"/>
              <a:ext cx="247650" cy="2790825"/>
            </a:xfrm>
            <a:custGeom>
              <a:avLst/>
              <a:gdLst>
                <a:gd name="connsiteX0" fmla="*/ 126073 w 247650"/>
                <a:gd name="connsiteY0" fmla="*/ 126073 h 2790825"/>
                <a:gd name="connsiteX1" fmla="*/ 126073 w 247650"/>
                <a:gd name="connsiteY1" fmla="*/ 2674106 h 27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790825">
                  <a:moveTo>
                    <a:pt x="126073" y="126073"/>
                  </a:moveTo>
                  <a:lnTo>
                    <a:pt x="126073" y="2674106"/>
                  </a:lnTo>
                </a:path>
              </a:pathLst>
            </a:custGeom>
            <a:noFill/>
            <a:ln w="168097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8281360-FA77-4FED-8875-BB11FD90A719}"/>
                </a:ext>
              </a:extLst>
            </p:cNvPr>
            <p:cNvSpPr/>
            <p:nvPr/>
          </p:nvSpPr>
          <p:spPr>
            <a:xfrm>
              <a:off x="1237926" y="5603313"/>
              <a:ext cx="1790700" cy="314325"/>
            </a:xfrm>
            <a:custGeom>
              <a:avLst/>
              <a:gdLst>
                <a:gd name="connsiteX0" fmla="*/ 7144 w 1790700"/>
                <a:gd name="connsiteY0" fmla="*/ 315354 h 314325"/>
                <a:gd name="connsiteX1" fmla="*/ 7144 w 1790700"/>
                <a:gd name="connsiteY1" fmla="*/ 203263 h 314325"/>
                <a:gd name="connsiteX2" fmla="*/ 898931 w 1790700"/>
                <a:gd name="connsiteY2" fmla="*/ 7144 h 314325"/>
                <a:gd name="connsiteX3" fmla="*/ 1785747 w 1790700"/>
                <a:gd name="connsiteY3" fmla="*/ 203263 h 314325"/>
                <a:gd name="connsiteX4" fmla="*/ 1785747 w 1790700"/>
                <a:gd name="connsiteY4" fmla="*/ 315354 h 314325"/>
                <a:gd name="connsiteX5" fmla="*/ 7144 w 1790700"/>
                <a:gd name="connsiteY5" fmla="*/ 31535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314325">
                  <a:moveTo>
                    <a:pt x="7144" y="315354"/>
                  </a:moveTo>
                  <a:lnTo>
                    <a:pt x="7144" y="203263"/>
                  </a:lnTo>
                  <a:lnTo>
                    <a:pt x="898931" y="7144"/>
                  </a:lnTo>
                  <a:lnTo>
                    <a:pt x="1785747" y="203263"/>
                  </a:lnTo>
                  <a:lnTo>
                    <a:pt x="1785747" y="315354"/>
                  </a:lnTo>
                  <a:lnTo>
                    <a:pt x="7144" y="31535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34480C-B752-41C8-9439-F152DDCD7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064" y="944205"/>
            <a:ext cx="10063872" cy="2177500"/>
          </a:xfrm>
        </p:spPr>
        <p:txBody>
          <a:bodyPr anchor="ctr" anchorCtr="0">
            <a:noAutofit/>
          </a:bodyPr>
          <a:lstStyle>
            <a:lvl1pPr algn="ctr">
              <a:defRPr sz="12000">
                <a:solidFill>
                  <a:schemeClr val="accent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1E33B-5438-42AC-B091-1B29DED20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587" y="3094037"/>
            <a:ext cx="10063872" cy="1655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29" name="Graphic 7">
            <a:extLst>
              <a:ext uri="{FF2B5EF4-FFF2-40B4-BE49-F238E27FC236}">
                <a16:creationId xmlns:a16="http://schemas.microsoft.com/office/drawing/2014/main" id="{D236DD62-6464-4764-ABC9-FC380AD78C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419753" y="4885596"/>
            <a:ext cx="2016000" cy="1672301"/>
            <a:chOff x="295275" y="2878477"/>
            <a:chExt cx="3743325" cy="31051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2D4E7F-A961-4797-81C1-C690AE586EC5}"/>
                </a:ext>
              </a:extLst>
            </p:cNvPr>
            <p:cNvSpPr/>
            <p:nvPr/>
          </p:nvSpPr>
          <p:spPr>
            <a:xfrm>
              <a:off x="288131" y="2871333"/>
              <a:ext cx="419100" cy="190500"/>
            </a:xfrm>
            <a:custGeom>
              <a:avLst/>
              <a:gdLst>
                <a:gd name="connsiteX0" fmla="*/ 127425 w 419100"/>
                <a:gd name="connsiteY0" fmla="*/ 184052 h 190500"/>
                <a:gd name="connsiteX1" fmla="*/ 7144 w 419100"/>
                <a:gd name="connsiteY1" fmla="*/ 7144 h 190500"/>
                <a:gd name="connsiteX2" fmla="*/ 420072 w 419100"/>
                <a:gd name="connsiteY2" fmla="*/ 7144 h 190500"/>
                <a:gd name="connsiteX3" fmla="*/ 305162 w 419100"/>
                <a:gd name="connsiteY3" fmla="*/ 184052 h 190500"/>
                <a:gd name="connsiteX4" fmla="*/ 12742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25" y="184052"/>
                  </a:moveTo>
                  <a:cubicBezTo>
                    <a:pt x="127425" y="136884"/>
                    <a:pt x="7144" y="40567"/>
                    <a:pt x="7144" y="7144"/>
                  </a:cubicBezTo>
                  <a:lnTo>
                    <a:pt x="420072" y="7144"/>
                  </a:lnTo>
                  <a:cubicBezTo>
                    <a:pt x="420072" y="34671"/>
                    <a:pt x="305162" y="136903"/>
                    <a:pt x="305162" y="184052"/>
                  </a:cubicBezTo>
                  <a:lnTo>
                    <a:pt x="12742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22D282-7EF0-4E21-84F1-17E7B376A342}"/>
                </a:ext>
              </a:extLst>
            </p:cNvPr>
            <p:cNvSpPr/>
            <p:nvPr/>
          </p:nvSpPr>
          <p:spPr>
            <a:xfrm>
              <a:off x="288131" y="3080197"/>
              <a:ext cx="419100" cy="190500"/>
            </a:xfrm>
            <a:custGeom>
              <a:avLst/>
              <a:gdLst>
                <a:gd name="connsiteX0" fmla="*/ 127425 w 419100"/>
                <a:gd name="connsiteY0" fmla="*/ 184052 h 190500"/>
                <a:gd name="connsiteX1" fmla="*/ 7144 w 419100"/>
                <a:gd name="connsiteY1" fmla="*/ 7144 h 190500"/>
                <a:gd name="connsiteX2" fmla="*/ 420072 w 419100"/>
                <a:gd name="connsiteY2" fmla="*/ 7144 h 190500"/>
                <a:gd name="connsiteX3" fmla="*/ 305162 w 419100"/>
                <a:gd name="connsiteY3" fmla="*/ 184052 h 190500"/>
                <a:gd name="connsiteX4" fmla="*/ 12742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25" y="184052"/>
                  </a:moveTo>
                  <a:cubicBezTo>
                    <a:pt x="127425" y="136884"/>
                    <a:pt x="7144" y="40577"/>
                    <a:pt x="7144" y="7144"/>
                  </a:cubicBezTo>
                  <a:lnTo>
                    <a:pt x="420072" y="7144"/>
                  </a:lnTo>
                  <a:cubicBezTo>
                    <a:pt x="420072" y="34671"/>
                    <a:pt x="305162" y="136884"/>
                    <a:pt x="305162" y="184052"/>
                  </a:cubicBezTo>
                  <a:lnTo>
                    <a:pt x="12742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CA6CAE-800E-48A4-BD25-75B683D8B211}"/>
                </a:ext>
              </a:extLst>
            </p:cNvPr>
            <p:cNvSpPr/>
            <p:nvPr/>
          </p:nvSpPr>
          <p:spPr>
            <a:xfrm>
              <a:off x="780869" y="2871333"/>
              <a:ext cx="419100" cy="190500"/>
            </a:xfrm>
            <a:custGeom>
              <a:avLst/>
              <a:gdLst>
                <a:gd name="connsiteX0" fmla="*/ 127425 w 419100"/>
                <a:gd name="connsiteY0" fmla="*/ 184052 h 190500"/>
                <a:gd name="connsiteX1" fmla="*/ 7144 w 419100"/>
                <a:gd name="connsiteY1" fmla="*/ 7144 h 190500"/>
                <a:gd name="connsiteX2" fmla="*/ 420072 w 419100"/>
                <a:gd name="connsiteY2" fmla="*/ 7144 h 190500"/>
                <a:gd name="connsiteX3" fmla="*/ 305162 w 419100"/>
                <a:gd name="connsiteY3" fmla="*/ 184052 h 190500"/>
                <a:gd name="connsiteX4" fmla="*/ 12742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25" y="184052"/>
                  </a:moveTo>
                  <a:cubicBezTo>
                    <a:pt x="127425" y="136884"/>
                    <a:pt x="7144" y="40567"/>
                    <a:pt x="7144" y="7144"/>
                  </a:cubicBezTo>
                  <a:lnTo>
                    <a:pt x="420072" y="7144"/>
                  </a:lnTo>
                  <a:cubicBezTo>
                    <a:pt x="420072" y="34671"/>
                    <a:pt x="305162" y="136903"/>
                    <a:pt x="305162" y="184052"/>
                  </a:cubicBezTo>
                  <a:lnTo>
                    <a:pt x="12742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42A33E8-B429-4E85-A61B-CCCB2CD3544E}"/>
                </a:ext>
              </a:extLst>
            </p:cNvPr>
            <p:cNvSpPr/>
            <p:nvPr/>
          </p:nvSpPr>
          <p:spPr>
            <a:xfrm>
              <a:off x="780869" y="3080197"/>
              <a:ext cx="419100" cy="190500"/>
            </a:xfrm>
            <a:custGeom>
              <a:avLst/>
              <a:gdLst>
                <a:gd name="connsiteX0" fmla="*/ 127425 w 419100"/>
                <a:gd name="connsiteY0" fmla="*/ 184052 h 190500"/>
                <a:gd name="connsiteX1" fmla="*/ 7144 w 419100"/>
                <a:gd name="connsiteY1" fmla="*/ 7144 h 190500"/>
                <a:gd name="connsiteX2" fmla="*/ 420072 w 419100"/>
                <a:gd name="connsiteY2" fmla="*/ 7144 h 190500"/>
                <a:gd name="connsiteX3" fmla="*/ 305162 w 419100"/>
                <a:gd name="connsiteY3" fmla="*/ 184052 h 190500"/>
                <a:gd name="connsiteX4" fmla="*/ 12742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25" y="184052"/>
                  </a:moveTo>
                  <a:cubicBezTo>
                    <a:pt x="127425" y="136884"/>
                    <a:pt x="7144" y="40577"/>
                    <a:pt x="7144" y="7144"/>
                  </a:cubicBezTo>
                  <a:lnTo>
                    <a:pt x="420072" y="7144"/>
                  </a:lnTo>
                  <a:cubicBezTo>
                    <a:pt x="420072" y="34671"/>
                    <a:pt x="305162" y="136884"/>
                    <a:pt x="305162" y="184052"/>
                  </a:cubicBezTo>
                  <a:lnTo>
                    <a:pt x="12742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3D9BE90-49F2-4271-95A4-6A07D114E28D}"/>
                </a:ext>
              </a:extLst>
            </p:cNvPr>
            <p:cNvSpPr/>
            <p:nvPr/>
          </p:nvSpPr>
          <p:spPr>
            <a:xfrm>
              <a:off x="1289885" y="2871333"/>
              <a:ext cx="419100" cy="190500"/>
            </a:xfrm>
            <a:custGeom>
              <a:avLst/>
              <a:gdLst>
                <a:gd name="connsiteX0" fmla="*/ 127435 w 419100"/>
                <a:gd name="connsiteY0" fmla="*/ 184052 h 190500"/>
                <a:gd name="connsiteX1" fmla="*/ 7144 w 419100"/>
                <a:gd name="connsiteY1" fmla="*/ 7144 h 190500"/>
                <a:gd name="connsiteX2" fmla="*/ 420081 w 419100"/>
                <a:gd name="connsiteY2" fmla="*/ 7144 h 190500"/>
                <a:gd name="connsiteX3" fmla="*/ 305172 w 419100"/>
                <a:gd name="connsiteY3" fmla="*/ 184052 h 190500"/>
                <a:gd name="connsiteX4" fmla="*/ 12743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35" y="184052"/>
                  </a:moveTo>
                  <a:cubicBezTo>
                    <a:pt x="127435" y="136884"/>
                    <a:pt x="7144" y="40567"/>
                    <a:pt x="7144" y="7144"/>
                  </a:cubicBezTo>
                  <a:lnTo>
                    <a:pt x="420081" y="7144"/>
                  </a:lnTo>
                  <a:cubicBezTo>
                    <a:pt x="420081" y="34671"/>
                    <a:pt x="305172" y="136903"/>
                    <a:pt x="305172" y="184052"/>
                  </a:cubicBezTo>
                  <a:lnTo>
                    <a:pt x="12743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8FE5E15-FCBD-47A3-BD47-552AE3A5C21D}"/>
                </a:ext>
              </a:extLst>
            </p:cNvPr>
            <p:cNvSpPr/>
            <p:nvPr/>
          </p:nvSpPr>
          <p:spPr>
            <a:xfrm>
              <a:off x="1289885" y="3080197"/>
              <a:ext cx="419100" cy="190500"/>
            </a:xfrm>
            <a:custGeom>
              <a:avLst/>
              <a:gdLst>
                <a:gd name="connsiteX0" fmla="*/ 127435 w 419100"/>
                <a:gd name="connsiteY0" fmla="*/ 184052 h 190500"/>
                <a:gd name="connsiteX1" fmla="*/ 7144 w 419100"/>
                <a:gd name="connsiteY1" fmla="*/ 7144 h 190500"/>
                <a:gd name="connsiteX2" fmla="*/ 420081 w 419100"/>
                <a:gd name="connsiteY2" fmla="*/ 7144 h 190500"/>
                <a:gd name="connsiteX3" fmla="*/ 305172 w 419100"/>
                <a:gd name="connsiteY3" fmla="*/ 184052 h 190500"/>
                <a:gd name="connsiteX4" fmla="*/ 12743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35" y="184052"/>
                  </a:moveTo>
                  <a:cubicBezTo>
                    <a:pt x="127435" y="136884"/>
                    <a:pt x="7144" y="40577"/>
                    <a:pt x="7144" y="7144"/>
                  </a:cubicBezTo>
                  <a:lnTo>
                    <a:pt x="420081" y="7144"/>
                  </a:lnTo>
                  <a:cubicBezTo>
                    <a:pt x="420081" y="34671"/>
                    <a:pt x="305172" y="136884"/>
                    <a:pt x="305172" y="184052"/>
                  </a:cubicBezTo>
                  <a:lnTo>
                    <a:pt x="12743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B7B748-90DA-4419-B544-1CF18B74592D}"/>
                </a:ext>
              </a:extLst>
            </p:cNvPr>
            <p:cNvSpPr/>
            <p:nvPr/>
          </p:nvSpPr>
          <p:spPr>
            <a:xfrm>
              <a:off x="2551462" y="2871333"/>
              <a:ext cx="419100" cy="190500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6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903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CCE35C8-4B71-4582-BFB1-87D28F6594B1}"/>
                </a:ext>
              </a:extLst>
            </p:cNvPr>
            <p:cNvSpPr/>
            <p:nvPr/>
          </p:nvSpPr>
          <p:spPr>
            <a:xfrm>
              <a:off x="2551462" y="3080197"/>
              <a:ext cx="419100" cy="190500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7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884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F9C3648-DF2B-400C-B972-EE59FD5813D6}"/>
                </a:ext>
              </a:extLst>
            </p:cNvPr>
            <p:cNvSpPr/>
            <p:nvPr/>
          </p:nvSpPr>
          <p:spPr>
            <a:xfrm>
              <a:off x="1928813" y="2871333"/>
              <a:ext cx="419100" cy="190500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6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903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8F48656-B1D1-457C-A400-3D79E9872C9C}"/>
                </a:ext>
              </a:extLst>
            </p:cNvPr>
            <p:cNvSpPr/>
            <p:nvPr/>
          </p:nvSpPr>
          <p:spPr>
            <a:xfrm>
              <a:off x="1928813" y="3080197"/>
              <a:ext cx="419100" cy="190500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7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884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B692559-71EA-4AE5-B832-3AFA649E88A2}"/>
                </a:ext>
              </a:extLst>
            </p:cNvPr>
            <p:cNvSpPr/>
            <p:nvPr/>
          </p:nvSpPr>
          <p:spPr>
            <a:xfrm>
              <a:off x="3060478" y="2871333"/>
              <a:ext cx="419100" cy="190500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6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903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5BF31C9-9BA7-4582-B8EF-023576C7DEC6}"/>
                </a:ext>
              </a:extLst>
            </p:cNvPr>
            <p:cNvSpPr/>
            <p:nvPr/>
          </p:nvSpPr>
          <p:spPr>
            <a:xfrm>
              <a:off x="3060478" y="3080197"/>
              <a:ext cx="419100" cy="190500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7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884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DD33E76-EF4B-4165-A504-3440B3506CF6}"/>
                </a:ext>
              </a:extLst>
            </p:cNvPr>
            <p:cNvSpPr/>
            <p:nvPr/>
          </p:nvSpPr>
          <p:spPr>
            <a:xfrm>
              <a:off x="3553206" y="2871333"/>
              <a:ext cx="419100" cy="190500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6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903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65FFFF4-D0C8-4E4B-8DBB-63225CDEE95A}"/>
                </a:ext>
              </a:extLst>
            </p:cNvPr>
            <p:cNvSpPr/>
            <p:nvPr/>
          </p:nvSpPr>
          <p:spPr>
            <a:xfrm>
              <a:off x="3553206" y="3080197"/>
              <a:ext cx="419100" cy="190500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7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884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CE5F3C-A7F3-4F55-B8C1-66C88B773AD3}"/>
                </a:ext>
              </a:extLst>
            </p:cNvPr>
            <p:cNvSpPr/>
            <p:nvPr/>
          </p:nvSpPr>
          <p:spPr>
            <a:xfrm>
              <a:off x="375780" y="3165922"/>
              <a:ext cx="3514725" cy="1885950"/>
            </a:xfrm>
            <a:custGeom>
              <a:avLst/>
              <a:gdLst>
                <a:gd name="connsiteX0" fmla="*/ 126073 w 3514725"/>
                <a:gd name="connsiteY0" fmla="*/ 126073 h 1885950"/>
                <a:gd name="connsiteX1" fmla="*/ 1761325 w 3514725"/>
                <a:gd name="connsiteY1" fmla="*/ 1761325 h 1885950"/>
                <a:gd name="connsiteX2" fmla="*/ 3396577 w 3514725"/>
                <a:gd name="connsiteY2" fmla="*/ 126073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4725" h="1885950">
                  <a:moveTo>
                    <a:pt x="126073" y="126073"/>
                  </a:moveTo>
                  <a:cubicBezTo>
                    <a:pt x="126073" y="1029195"/>
                    <a:pt x="858193" y="1761325"/>
                    <a:pt x="1761325" y="1761325"/>
                  </a:cubicBezTo>
                  <a:cubicBezTo>
                    <a:pt x="2664438" y="1761325"/>
                    <a:pt x="3396577" y="1029233"/>
                    <a:pt x="3396577" y="126073"/>
                  </a:cubicBezTo>
                </a:path>
              </a:pathLst>
            </a:custGeom>
            <a:noFill/>
            <a:ln w="168097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4C850DC-56D0-4783-9F47-9EF6FB39D05F}"/>
                </a:ext>
              </a:extLst>
            </p:cNvPr>
            <p:cNvSpPr/>
            <p:nvPr/>
          </p:nvSpPr>
          <p:spPr>
            <a:xfrm>
              <a:off x="868518" y="3165922"/>
              <a:ext cx="2533650" cy="1390650"/>
            </a:xfrm>
            <a:custGeom>
              <a:avLst/>
              <a:gdLst>
                <a:gd name="connsiteX0" fmla="*/ 126073 w 2533650"/>
                <a:gd name="connsiteY0" fmla="*/ 126073 h 1390650"/>
                <a:gd name="connsiteX1" fmla="*/ 1268597 w 2533650"/>
                <a:gd name="connsiteY1" fmla="*/ 1268597 h 1390650"/>
                <a:gd name="connsiteX2" fmla="*/ 2411121 w 2533650"/>
                <a:gd name="connsiteY2" fmla="*/ 126073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3650" h="1390650">
                  <a:moveTo>
                    <a:pt x="126073" y="126073"/>
                  </a:moveTo>
                  <a:cubicBezTo>
                    <a:pt x="126073" y="757076"/>
                    <a:pt x="637594" y="1268597"/>
                    <a:pt x="1268597" y="1268597"/>
                  </a:cubicBezTo>
                  <a:cubicBezTo>
                    <a:pt x="1899599" y="1268597"/>
                    <a:pt x="2411121" y="757085"/>
                    <a:pt x="2411121" y="126073"/>
                  </a:cubicBezTo>
                </a:path>
              </a:pathLst>
            </a:custGeom>
            <a:noFill/>
            <a:ln w="168097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24E3DA2-674A-47C4-9F52-E907316AD476}"/>
                </a:ext>
              </a:extLst>
            </p:cNvPr>
            <p:cNvSpPr/>
            <p:nvPr/>
          </p:nvSpPr>
          <p:spPr>
            <a:xfrm>
              <a:off x="1377544" y="3165922"/>
              <a:ext cx="1514475" cy="876300"/>
            </a:xfrm>
            <a:custGeom>
              <a:avLst/>
              <a:gdLst>
                <a:gd name="connsiteX0" fmla="*/ 126073 w 1514475"/>
                <a:gd name="connsiteY0" fmla="*/ 126073 h 876300"/>
                <a:gd name="connsiteX1" fmla="*/ 759609 w 1514475"/>
                <a:gd name="connsiteY1" fmla="*/ 759600 h 876300"/>
                <a:gd name="connsiteX2" fmla="*/ 1393155 w 1514475"/>
                <a:gd name="connsiteY2" fmla="*/ 12607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876300">
                  <a:moveTo>
                    <a:pt x="126073" y="126073"/>
                  </a:moveTo>
                  <a:cubicBezTo>
                    <a:pt x="126073" y="475964"/>
                    <a:pt x="409708" y="759600"/>
                    <a:pt x="759609" y="759600"/>
                  </a:cubicBezTo>
                  <a:cubicBezTo>
                    <a:pt x="1109510" y="759600"/>
                    <a:pt x="1393155" y="475964"/>
                    <a:pt x="1393155" y="126073"/>
                  </a:cubicBezTo>
                </a:path>
              </a:pathLst>
            </a:custGeom>
            <a:noFill/>
            <a:ln w="168097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8C4E6E9-7FDB-454E-9701-34FB942CFB0A}"/>
                </a:ext>
              </a:extLst>
            </p:cNvPr>
            <p:cNvSpPr/>
            <p:nvPr/>
          </p:nvSpPr>
          <p:spPr>
            <a:xfrm>
              <a:off x="2011051" y="3165922"/>
              <a:ext cx="247650" cy="2790825"/>
            </a:xfrm>
            <a:custGeom>
              <a:avLst/>
              <a:gdLst>
                <a:gd name="connsiteX0" fmla="*/ 126073 w 247650"/>
                <a:gd name="connsiteY0" fmla="*/ 126073 h 2790825"/>
                <a:gd name="connsiteX1" fmla="*/ 126073 w 247650"/>
                <a:gd name="connsiteY1" fmla="*/ 2674106 h 27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790825">
                  <a:moveTo>
                    <a:pt x="126073" y="126073"/>
                  </a:moveTo>
                  <a:lnTo>
                    <a:pt x="126073" y="2674106"/>
                  </a:lnTo>
                </a:path>
              </a:pathLst>
            </a:custGeom>
            <a:noFill/>
            <a:ln w="168097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63ECD10-9A92-4CD2-A34A-756AEC03155D}"/>
                </a:ext>
              </a:extLst>
            </p:cNvPr>
            <p:cNvSpPr/>
            <p:nvPr/>
          </p:nvSpPr>
          <p:spPr>
            <a:xfrm>
              <a:off x="1237926" y="5603313"/>
              <a:ext cx="1790700" cy="314325"/>
            </a:xfrm>
            <a:custGeom>
              <a:avLst/>
              <a:gdLst>
                <a:gd name="connsiteX0" fmla="*/ 7144 w 1790700"/>
                <a:gd name="connsiteY0" fmla="*/ 315354 h 314325"/>
                <a:gd name="connsiteX1" fmla="*/ 7144 w 1790700"/>
                <a:gd name="connsiteY1" fmla="*/ 203263 h 314325"/>
                <a:gd name="connsiteX2" fmla="*/ 898931 w 1790700"/>
                <a:gd name="connsiteY2" fmla="*/ 7144 h 314325"/>
                <a:gd name="connsiteX3" fmla="*/ 1785747 w 1790700"/>
                <a:gd name="connsiteY3" fmla="*/ 203263 h 314325"/>
                <a:gd name="connsiteX4" fmla="*/ 1785747 w 1790700"/>
                <a:gd name="connsiteY4" fmla="*/ 315354 h 314325"/>
                <a:gd name="connsiteX5" fmla="*/ 7144 w 1790700"/>
                <a:gd name="connsiteY5" fmla="*/ 31535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314325">
                  <a:moveTo>
                    <a:pt x="7144" y="315354"/>
                  </a:moveTo>
                  <a:lnTo>
                    <a:pt x="7144" y="203263"/>
                  </a:lnTo>
                  <a:lnTo>
                    <a:pt x="898931" y="7144"/>
                  </a:lnTo>
                  <a:lnTo>
                    <a:pt x="1785747" y="203263"/>
                  </a:lnTo>
                  <a:lnTo>
                    <a:pt x="1785747" y="315354"/>
                  </a:lnTo>
                  <a:lnTo>
                    <a:pt x="7144" y="31535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93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32A3D2-DFD6-495D-9F51-4673A0FDE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75743" y="0"/>
            <a:ext cx="6716488" cy="6858000"/>
          </a:xfrm>
          <a:prstGeom prst="rect">
            <a:avLst/>
          </a:prstGeom>
          <a:pattFill prst="pct75">
            <a:fgClr>
              <a:schemeClr val="accent5"/>
            </a:fgClr>
            <a:bgClr>
              <a:schemeClr val="accent6"/>
            </a:bgClr>
          </a:patt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636206-0131-4F28-943E-F34228708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3987" y="549000"/>
            <a:ext cx="5760000" cy="5760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4017BD-5EB7-4BCF-9749-8DD8C9CD322D}"/>
              </a:ext>
            </a:extLst>
          </p:cNvPr>
          <p:cNvGrpSpPr/>
          <p:nvPr userDrawn="1"/>
        </p:nvGrpSpPr>
        <p:grpSpPr>
          <a:xfrm>
            <a:off x="5481497" y="-8830"/>
            <a:ext cx="5435" cy="6875660"/>
            <a:chOff x="5481497" y="-8830"/>
            <a:chExt cx="5435" cy="687566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A8352C7-492D-4ABD-BDCA-4FDC5556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481497" y="-8830"/>
              <a:ext cx="0" cy="6858000"/>
            </a:xfrm>
            <a:prstGeom prst="straightConnector1">
              <a:avLst/>
            </a:prstGeom>
            <a:ln w="635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A6316D-C88F-442F-A352-F91BECAFB7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486932" y="206830"/>
              <a:ext cx="0" cy="6660000"/>
            </a:xfrm>
            <a:prstGeom prst="straightConnector1">
              <a:avLst/>
            </a:prstGeom>
            <a:ln w="635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D66E52-F333-455B-894F-CC504CE1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13" y="412750"/>
            <a:ext cx="4805187" cy="3016250"/>
          </a:xfrm>
        </p:spPr>
        <p:txBody>
          <a:bodyPr anchor="b">
            <a:noAutofit/>
          </a:bodyPr>
          <a:lstStyle>
            <a:lvl1pPr algn="l">
              <a:lnSpc>
                <a:spcPts val="6500"/>
              </a:lnSpc>
              <a:defRPr sz="8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A7C19-DB59-463F-8A01-4E65F3A2E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279" y="3517900"/>
            <a:ext cx="4816055" cy="27114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27465-8EB4-431D-815A-57024E56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500" y="6356350"/>
            <a:ext cx="411480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87F6D-5EA4-4767-988F-9140DE09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66CD87C-64CD-476A-B8C9-FAFD870BC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4882" y="869895"/>
            <a:ext cx="5118206" cy="5118210"/>
          </a:xfrm>
          <a:custGeom>
            <a:avLst/>
            <a:gdLst>
              <a:gd name="connsiteX0" fmla="*/ 2559105 w 5118206"/>
              <a:gd name="connsiteY0" fmla="*/ 0 h 5118210"/>
              <a:gd name="connsiteX1" fmla="*/ 5104998 w 5118206"/>
              <a:gd name="connsiteY1" fmla="*/ 2297451 h 5118210"/>
              <a:gd name="connsiteX2" fmla="*/ 5118206 w 5118206"/>
              <a:gd name="connsiteY2" fmla="*/ 2559025 h 5118210"/>
              <a:gd name="connsiteX3" fmla="*/ 5118206 w 5118206"/>
              <a:gd name="connsiteY3" fmla="*/ 2559185 h 5118210"/>
              <a:gd name="connsiteX4" fmla="*/ 5104998 w 5118206"/>
              <a:gd name="connsiteY4" fmla="*/ 2820759 h 5118210"/>
              <a:gd name="connsiteX5" fmla="*/ 2559105 w 5118206"/>
              <a:gd name="connsiteY5" fmla="*/ 5118210 h 5118210"/>
              <a:gd name="connsiteX6" fmla="*/ 0 w 5118206"/>
              <a:gd name="connsiteY6" fmla="*/ 2559105 h 5118210"/>
              <a:gd name="connsiteX7" fmla="*/ 2559105 w 5118206"/>
              <a:gd name="connsiteY7" fmla="*/ 0 h 511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8206" h="5118210">
                <a:moveTo>
                  <a:pt x="2559105" y="0"/>
                </a:moveTo>
                <a:cubicBezTo>
                  <a:pt x="3884125" y="0"/>
                  <a:pt x="4973946" y="1007007"/>
                  <a:pt x="5104998" y="2297451"/>
                </a:cubicBezTo>
                <a:lnTo>
                  <a:pt x="5118206" y="2559025"/>
                </a:lnTo>
                <a:lnTo>
                  <a:pt x="5118206" y="2559185"/>
                </a:lnTo>
                <a:lnTo>
                  <a:pt x="5104998" y="2820759"/>
                </a:lnTo>
                <a:cubicBezTo>
                  <a:pt x="4973946" y="4111203"/>
                  <a:pt x="3884125" y="5118210"/>
                  <a:pt x="2559105" y="5118210"/>
                </a:cubicBezTo>
                <a:cubicBezTo>
                  <a:pt x="1145750" y="5118210"/>
                  <a:pt x="0" y="3972460"/>
                  <a:pt x="0" y="2559105"/>
                </a:cubicBezTo>
                <a:cubicBezTo>
                  <a:pt x="0" y="1145750"/>
                  <a:pt x="1145750" y="0"/>
                  <a:pt x="255910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67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8C8F3BE-5088-494B-9677-8667D161B26E}"/>
              </a:ext>
            </a:extLst>
          </p:cNvPr>
          <p:cNvGrpSpPr/>
          <p:nvPr userDrawn="1"/>
        </p:nvGrpSpPr>
        <p:grpSpPr bwMode="white">
          <a:xfrm>
            <a:off x="550563" y="40864"/>
            <a:ext cx="1800000" cy="2088000"/>
            <a:chOff x="9775657" y="238495"/>
            <a:chExt cx="1769456" cy="20542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75C3EC3-7B90-4721-83B3-0AD32376BDC5}"/>
                </a:ext>
              </a:extLst>
            </p:cNvPr>
            <p:cNvSpPr/>
            <p:nvPr/>
          </p:nvSpPr>
          <p:spPr bwMode="white">
            <a:xfrm>
              <a:off x="9775657" y="238495"/>
              <a:ext cx="1769456" cy="2054250"/>
            </a:xfrm>
            <a:custGeom>
              <a:avLst/>
              <a:gdLst>
                <a:gd name="connsiteX0" fmla="*/ 592604 w 1769456"/>
                <a:gd name="connsiteY0" fmla="*/ 1540123 h 2054250"/>
                <a:gd name="connsiteX1" fmla="*/ 3502 w 1769456"/>
                <a:gd name="connsiteY1" fmla="*/ 1540123 h 2054250"/>
                <a:gd name="connsiteX2" fmla="*/ 298067 w 1769456"/>
                <a:gd name="connsiteY2" fmla="*/ 1027867 h 2054250"/>
                <a:gd name="connsiteX3" fmla="*/ 3506 w 1769456"/>
                <a:gd name="connsiteY3" fmla="*/ 515612 h 2054250"/>
                <a:gd name="connsiteX4" fmla="*/ 592609 w 1769456"/>
                <a:gd name="connsiteY4" fmla="*/ 515617 h 2054250"/>
                <a:gd name="connsiteX5" fmla="*/ 887072 w 1769456"/>
                <a:gd name="connsiteY5" fmla="*/ 3502 h 2054250"/>
                <a:gd name="connsiteX6" fmla="*/ 1181511 w 1769456"/>
                <a:gd name="connsiteY6" fmla="*/ 515617 h 2054250"/>
                <a:gd name="connsiteX7" fmla="*/ 1770614 w 1769456"/>
                <a:gd name="connsiteY7" fmla="*/ 515621 h 2054250"/>
                <a:gd name="connsiteX8" fmla="*/ 1476063 w 1769456"/>
                <a:gd name="connsiteY8" fmla="*/ 1027877 h 2054250"/>
                <a:gd name="connsiteX9" fmla="*/ 1770614 w 1769456"/>
                <a:gd name="connsiteY9" fmla="*/ 1540132 h 2054250"/>
                <a:gd name="connsiteX10" fmla="*/ 1181511 w 1769456"/>
                <a:gd name="connsiteY10" fmla="*/ 1540132 h 2054250"/>
                <a:gd name="connsiteX11" fmla="*/ 887072 w 1769456"/>
                <a:gd name="connsiteY11" fmla="*/ 2052247 h 2054250"/>
                <a:gd name="connsiteX12" fmla="*/ 592609 w 1769456"/>
                <a:gd name="connsiteY12" fmla="*/ 1540132 h 2054250"/>
                <a:gd name="connsiteX13" fmla="*/ 887063 w 1769456"/>
                <a:gd name="connsiteY13" fmla="*/ 1952892 h 2054250"/>
                <a:gd name="connsiteX14" fmla="*/ 1124403 w 1769456"/>
                <a:gd name="connsiteY14" fmla="*/ 1540123 h 2054250"/>
                <a:gd name="connsiteX15" fmla="*/ 649731 w 1769456"/>
                <a:gd name="connsiteY15" fmla="*/ 1540123 h 2054250"/>
                <a:gd name="connsiteX16" fmla="*/ 887072 w 1769456"/>
                <a:gd name="connsiteY16" fmla="*/ 1952892 h 2054250"/>
                <a:gd name="connsiteX17" fmla="*/ 1684859 w 1769456"/>
                <a:gd name="connsiteY17" fmla="*/ 1490293 h 2054250"/>
                <a:gd name="connsiteX18" fmla="*/ 1447523 w 1769456"/>
                <a:gd name="connsiteY18" fmla="*/ 1077534 h 2054250"/>
                <a:gd name="connsiteX19" fmla="*/ 1210168 w 1769456"/>
                <a:gd name="connsiteY19" fmla="*/ 1490293 h 2054250"/>
                <a:gd name="connsiteX20" fmla="*/ 1684840 w 1769456"/>
                <a:gd name="connsiteY20" fmla="*/ 1490293 h 2054250"/>
                <a:gd name="connsiteX21" fmla="*/ 1153041 w 1769456"/>
                <a:gd name="connsiteY21" fmla="*/ 1490293 h 2054250"/>
                <a:gd name="connsiteX22" fmla="*/ 1418170 w 1769456"/>
                <a:gd name="connsiteY22" fmla="*/ 1026443 h 2054250"/>
                <a:gd name="connsiteX23" fmla="*/ 1153083 w 1769456"/>
                <a:gd name="connsiteY23" fmla="*/ 565428 h 2054250"/>
                <a:gd name="connsiteX24" fmla="*/ 621079 w 1769456"/>
                <a:gd name="connsiteY24" fmla="*/ 565428 h 2054250"/>
                <a:gd name="connsiteX25" fmla="*/ 355194 w 1769456"/>
                <a:gd name="connsiteY25" fmla="*/ 1027858 h 2054250"/>
                <a:gd name="connsiteX26" fmla="*/ 621079 w 1769456"/>
                <a:gd name="connsiteY26" fmla="*/ 1490288 h 2054250"/>
                <a:gd name="connsiteX27" fmla="*/ 1153037 w 1769456"/>
                <a:gd name="connsiteY27" fmla="*/ 1490293 h 2054250"/>
                <a:gd name="connsiteX28" fmla="*/ 563985 w 1769456"/>
                <a:gd name="connsiteY28" fmla="*/ 1490288 h 2054250"/>
                <a:gd name="connsiteX29" fmla="*/ 326649 w 1769456"/>
                <a:gd name="connsiteY29" fmla="*/ 1077534 h 2054250"/>
                <a:gd name="connsiteX30" fmla="*/ 89299 w 1769456"/>
                <a:gd name="connsiteY30" fmla="*/ 1490288 h 2054250"/>
                <a:gd name="connsiteX31" fmla="*/ 563971 w 1769456"/>
                <a:gd name="connsiteY31" fmla="*/ 1490288 h 2054250"/>
                <a:gd name="connsiteX32" fmla="*/ 1447546 w 1769456"/>
                <a:gd name="connsiteY32" fmla="*/ 978220 h 2054250"/>
                <a:gd name="connsiteX33" fmla="*/ 1684882 w 1769456"/>
                <a:gd name="connsiteY33" fmla="*/ 565456 h 2054250"/>
                <a:gd name="connsiteX34" fmla="*/ 1210210 w 1769456"/>
                <a:gd name="connsiteY34" fmla="*/ 565451 h 2054250"/>
                <a:gd name="connsiteX35" fmla="*/ 1447551 w 1769456"/>
                <a:gd name="connsiteY35" fmla="*/ 978220 h 2054250"/>
                <a:gd name="connsiteX36" fmla="*/ 326626 w 1769456"/>
                <a:gd name="connsiteY36" fmla="*/ 978211 h 2054250"/>
                <a:gd name="connsiteX37" fmla="*/ 563971 w 1769456"/>
                <a:gd name="connsiteY37" fmla="*/ 565446 h 2054250"/>
                <a:gd name="connsiteX38" fmla="*/ 89299 w 1769456"/>
                <a:gd name="connsiteY38" fmla="*/ 565446 h 2054250"/>
                <a:gd name="connsiteX39" fmla="*/ 326640 w 1769456"/>
                <a:gd name="connsiteY39" fmla="*/ 978211 h 2054250"/>
                <a:gd name="connsiteX40" fmla="*/ 1124422 w 1769456"/>
                <a:gd name="connsiteY40" fmla="*/ 515617 h 2054250"/>
                <a:gd name="connsiteX41" fmla="*/ 887081 w 1769456"/>
                <a:gd name="connsiteY41" fmla="*/ 102848 h 2054250"/>
                <a:gd name="connsiteX42" fmla="*/ 649736 w 1769456"/>
                <a:gd name="connsiteY42" fmla="*/ 515612 h 2054250"/>
                <a:gd name="connsiteX43" fmla="*/ 1124408 w 1769456"/>
                <a:gd name="connsiteY43" fmla="*/ 515617 h 205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9456" h="2054250">
                  <a:moveTo>
                    <a:pt x="592604" y="1540123"/>
                  </a:moveTo>
                  <a:lnTo>
                    <a:pt x="3502" y="1540123"/>
                  </a:lnTo>
                  <a:lnTo>
                    <a:pt x="298067" y="1027867"/>
                  </a:lnTo>
                  <a:lnTo>
                    <a:pt x="3506" y="515612"/>
                  </a:lnTo>
                  <a:lnTo>
                    <a:pt x="592609" y="515617"/>
                  </a:lnTo>
                  <a:lnTo>
                    <a:pt x="887072" y="3502"/>
                  </a:lnTo>
                  <a:lnTo>
                    <a:pt x="1181511" y="515617"/>
                  </a:lnTo>
                  <a:lnTo>
                    <a:pt x="1770614" y="515621"/>
                  </a:lnTo>
                  <a:lnTo>
                    <a:pt x="1476063" y="1027877"/>
                  </a:lnTo>
                  <a:lnTo>
                    <a:pt x="1770614" y="1540132"/>
                  </a:lnTo>
                  <a:lnTo>
                    <a:pt x="1181511" y="1540132"/>
                  </a:lnTo>
                  <a:lnTo>
                    <a:pt x="887072" y="2052247"/>
                  </a:lnTo>
                  <a:lnTo>
                    <a:pt x="592609" y="1540132"/>
                  </a:lnTo>
                  <a:close/>
                  <a:moveTo>
                    <a:pt x="887063" y="1952892"/>
                  </a:moveTo>
                  <a:lnTo>
                    <a:pt x="1124403" y="1540123"/>
                  </a:lnTo>
                  <a:lnTo>
                    <a:pt x="649731" y="1540123"/>
                  </a:lnTo>
                  <a:lnTo>
                    <a:pt x="887072" y="1952892"/>
                  </a:lnTo>
                  <a:close/>
                  <a:moveTo>
                    <a:pt x="1684859" y="1490293"/>
                  </a:moveTo>
                  <a:lnTo>
                    <a:pt x="1447523" y="1077534"/>
                  </a:lnTo>
                  <a:lnTo>
                    <a:pt x="1210168" y="1490293"/>
                  </a:lnTo>
                  <a:lnTo>
                    <a:pt x="1684840" y="1490293"/>
                  </a:lnTo>
                  <a:close/>
                  <a:moveTo>
                    <a:pt x="1153041" y="1490293"/>
                  </a:moveTo>
                  <a:lnTo>
                    <a:pt x="1418170" y="1026443"/>
                  </a:lnTo>
                  <a:lnTo>
                    <a:pt x="1153083" y="565428"/>
                  </a:lnTo>
                  <a:lnTo>
                    <a:pt x="621079" y="565428"/>
                  </a:lnTo>
                  <a:lnTo>
                    <a:pt x="355194" y="1027858"/>
                  </a:lnTo>
                  <a:lnTo>
                    <a:pt x="621079" y="1490288"/>
                  </a:lnTo>
                  <a:lnTo>
                    <a:pt x="1153037" y="1490293"/>
                  </a:lnTo>
                  <a:close/>
                  <a:moveTo>
                    <a:pt x="563985" y="1490288"/>
                  </a:moveTo>
                  <a:lnTo>
                    <a:pt x="326649" y="1077534"/>
                  </a:lnTo>
                  <a:lnTo>
                    <a:pt x="89299" y="1490288"/>
                  </a:lnTo>
                  <a:lnTo>
                    <a:pt x="563971" y="1490288"/>
                  </a:lnTo>
                  <a:close/>
                  <a:moveTo>
                    <a:pt x="1447546" y="978220"/>
                  </a:moveTo>
                  <a:lnTo>
                    <a:pt x="1684882" y="565456"/>
                  </a:lnTo>
                  <a:lnTo>
                    <a:pt x="1210210" y="565451"/>
                  </a:lnTo>
                  <a:lnTo>
                    <a:pt x="1447551" y="978220"/>
                  </a:lnTo>
                  <a:close/>
                  <a:moveTo>
                    <a:pt x="326626" y="978211"/>
                  </a:moveTo>
                  <a:lnTo>
                    <a:pt x="563971" y="565446"/>
                  </a:lnTo>
                  <a:lnTo>
                    <a:pt x="89299" y="565446"/>
                  </a:lnTo>
                  <a:lnTo>
                    <a:pt x="326640" y="978211"/>
                  </a:lnTo>
                  <a:close/>
                  <a:moveTo>
                    <a:pt x="1124422" y="515617"/>
                  </a:moveTo>
                  <a:lnTo>
                    <a:pt x="887081" y="102848"/>
                  </a:lnTo>
                  <a:lnTo>
                    <a:pt x="649736" y="515612"/>
                  </a:lnTo>
                  <a:lnTo>
                    <a:pt x="1124408" y="5156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E155AEC-8627-4944-B517-FA064160F3FE}"/>
                </a:ext>
              </a:extLst>
            </p:cNvPr>
            <p:cNvSpPr/>
            <p:nvPr/>
          </p:nvSpPr>
          <p:spPr bwMode="white">
            <a:xfrm>
              <a:off x="9782473" y="246385"/>
              <a:ext cx="1760119" cy="2035575"/>
            </a:xfrm>
            <a:custGeom>
              <a:avLst/>
              <a:gdLst>
                <a:gd name="connsiteX0" fmla="*/ 588076 w 1760118"/>
                <a:gd name="connsiteY0" fmla="*/ 1528311 h 2035575"/>
                <a:gd name="connsiteX1" fmla="*/ 3502 w 1760118"/>
                <a:gd name="connsiteY1" fmla="*/ 1528311 h 2035575"/>
                <a:gd name="connsiteX2" fmla="*/ 295798 w 1760118"/>
                <a:gd name="connsiteY2" fmla="*/ 1019977 h 2035575"/>
                <a:gd name="connsiteX3" fmla="*/ 3506 w 1760118"/>
                <a:gd name="connsiteY3" fmla="*/ 511644 h 2035575"/>
                <a:gd name="connsiteX4" fmla="*/ 588080 w 1760118"/>
                <a:gd name="connsiteY4" fmla="*/ 511648 h 2035575"/>
                <a:gd name="connsiteX5" fmla="*/ 880265 w 1760118"/>
                <a:gd name="connsiteY5" fmla="*/ 3502 h 2035575"/>
                <a:gd name="connsiteX6" fmla="*/ 1172426 w 1760118"/>
                <a:gd name="connsiteY6" fmla="*/ 511648 h 2035575"/>
                <a:gd name="connsiteX7" fmla="*/ 1757000 w 1760118"/>
                <a:gd name="connsiteY7" fmla="*/ 511653 h 2035575"/>
                <a:gd name="connsiteX8" fmla="*/ 1464718 w 1760118"/>
                <a:gd name="connsiteY8" fmla="*/ 1019987 h 2035575"/>
                <a:gd name="connsiteX9" fmla="*/ 1757000 w 1760118"/>
                <a:gd name="connsiteY9" fmla="*/ 1528320 h 2035575"/>
                <a:gd name="connsiteX10" fmla="*/ 1172426 w 1760118"/>
                <a:gd name="connsiteY10" fmla="*/ 1528320 h 2035575"/>
                <a:gd name="connsiteX11" fmla="*/ 880265 w 1760118"/>
                <a:gd name="connsiteY11" fmla="*/ 2036467 h 2035575"/>
                <a:gd name="connsiteX12" fmla="*/ 588085 w 1760118"/>
                <a:gd name="connsiteY12" fmla="*/ 1528320 h 2035575"/>
                <a:gd name="connsiteX13" fmla="*/ 880256 w 1760118"/>
                <a:gd name="connsiteY13" fmla="*/ 1952910 h 2035575"/>
                <a:gd name="connsiteX14" fmla="*/ 1124403 w 1760118"/>
                <a:gd name="connsiteY14" fmla="*/ 1528311 h 2035575"/>
                <a:gd name="connsiteX15" fmla="*/ 636098 w 1760118"/>
                <a:gd name="connsiteY15" fmla="*/ 1528311 h 2035575"/>
                <a:gd name="connsiteX16" fmla="*/ 880241 w 1760118"/>
                <a:gd name="connsiteY16" fmla="*/ 1952910 h 2035575"/>
                <a:gd name="connsiteX17" fmla="*/ 1684868 w 1760118"/>
                <a:gd name="connsiteY17" fmla="*/ 1486353 h 2035575"/>
                <a:gd name="connsiteX18" fmla="*/ 1440730 w 1760118"/>
                <a:gd name="connsiteY18" fmla="*/ 1061763 h 2035575"/>
                <a:gd name="connsiteX19" fmla="*/ 1196568 w 1760118"/>
                <a:gd name="connsiteY19" fmla="*/ 1486353 h 2035575"/>
                <a:gd name="connsiteX20" fmla="*/ 1684872 w 1760118"/>
                <a:gd name="connsiteY20" fmla="*/ 1486353 h 2035575"/>
                <a:gd name="connsiteX21" fmla="*/ 1148522 w 1760118"/>
                <a:gd name="connsiteY21" fmla="*/ 1486353 h 2035575"/>
                <a:gd name="connsiteX22" fmla="*/ 1415906 w 1760118"/>
                <a:gd name="connsiteY22" fmla="*/ 1018544 h 2035575"/>
                <a:gd name="connsiteX23" fmla="*/ 1148559 w 1760118"/>
                <a:gd name="connsiteY23" fmla="*/ 553602 h 2035575"/>
                <a:gd name="connsiteX24" fmla="*/ 612026 w 1760118"/>
                <a:gd name="connsiteY24" fmla="*/ 553602 h 2035575"/>
                <a:gd name="connsiteX25" fmla="*/ 343872 w 1760118"/>
                <a:gd name="connsiteY25" fmla="*/ 1019968 h 2035575"/>
                <a:gd name="connsiteX26" fmla="*/ 612031 w 1760118"/>
                <a:gd name="connsiteY26" fmla="*/ 1486334 h 2035575"/>
                <a:gd name="connsiteX27" fmla="*/ 1148517 w 1760118"/>
                <a:gd name="connsiteY27" fmla="*/ 1486334 h 2035575"/>
                <a:gd name="connsiteX28" fmla="*/ 563994 w 1760118"/>
                <a:gd name="connsiteY28" fmla="*/ 1486353 h 2035575"/>
                <a:gd name="connsiteX29" fmla="*/ 319856 w 1760118"/>
                <a:gd name="connsiteY29" fmla="*/ 1061763 h 2035575"/>
                <a:gd name="connsiteX30" fmla="*/ 75704 w 1760118"/>
                <a:gd name="connsiteY30" fmla="*/ 1486353 h 2035575"/>
                <a:gd name="connsiteX31" fmla="*/ 564008 w 1760118"/>
                <a:gd name="connsiteY31" fmla="*/ 1486353 h 2035575"/>
                <a:gd name="connsiteX32" fmla="*/ 1440739 w 1760118"/>
                <a:gd name="connsiteY32" fmla="*/ 978206 h 2035575"/>
                <a:gd name="connsiteX33" fmla="*/ 1684877 w 1760118"/>
                <a:gd name="connsiteY33" fmla="*/ 553606 h 2035575"/>
                <a:gd name="connsiteX34" fmla="*/ 1196573 w 1760118"/>
                <a:gd name="connsiteY34" fmla="*/ 553602 h 2035575"/>
                <a:gd name="connsiteX35" fmla="*/ 1440720 w 1760118"/>
                <a:gd name="connsiteY35" fmla="*/ 978206 h 2035575"/>
                <a:gd name="connsiteX36" fmla="*/ 319819 w 1760118"/>
                <a:gd name="connsiteY36" fmla="*/ 978197 h 2035575"/>
                <a:gd name="connsiteX37" fmla="*/ 563966 w 1760118"/>
                <a:gd name="connsiteY37" fmla="*/ 553597 h 2035575"/>
                <a:gd name="connsiteX38" fmla="*/ 75662 w 1760118"/>
                <a:gd name="connsiteY38" fmla="*/ 553597 h 2035575"/>
                <a:gd name="connsiteX39" fmla="*/ 319809 w 1760118"/>
                <a:gd name="connsiteY39" fmla="*/ 978197 h 2035575"/>
                <a:gd name="connsiteX40" fmla="*/ 1124431 w 1760118"/>
                <a:gd name="connsiteY40" fmla="*/ 511639 h 2035575"/>
                <a:gd name="connsiteX41" fmla="*/ 880288 w 1760118"/>
                <a:gd name="connsiteY41" fmla="*/ 87040 h 2035575"/>
                <a:gd name="connsiteX42" fmla="*/ 636136 w 1760118"/>
                <a:gd name="connsiteY42" fmla="*/ 511639 h 2035575"/>
                <a:gd name="connsiteX43" fmla="*/ 1124440 w 1760118"/>
                <a:gd name="connsiteY43" fmla="*/ 511639 h 203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0118" h="2035575">
                  <a:moveTo>
                    <a:pt x="588076" y="1528311"/>
                  </a:moveTo>
                  <a:lnTo>
                    <a:pt x="3502" y="1528311"/>
                  </a:lnTo>
                  <a:lnTo>
                    <a:pt x="295798" y="1019977"/>
                  </a:lnTo>
                  <a:lnTo>
                    <a:pt x="3506" y="511644"/>
                  </a:lnTo>
                  <a:lnTo>
                    <a:pt x="588080" y="511648"/>
                  </a:lnTo>
                  <a:lnTo>
                    <a:pt x="880265" y="3502"/>
                  </a:lnTo>
                  <a:lnTo>
                    <a:pt x="1172426" y="511648"/>
                  </a:lnTo>
                  <a:lnTo>
                    <a:pt x="1757000" y="511653"/>
                  </a:lnTo>
                  <a:lnTo>
                    <a:pt x="1464718" y="1019987"/>
                  </a:lnTo>
                  <a:lnTo>
                    <a:pt x="1757000" y="1528320"/>
                  </a:lnTo>
                  <a:lnTo>
                    <a:pt x="1172426" y="1528320"/>
                  </a:lnTo>
                  <a:lnTo>
                    <a:pt x="880265" y="2036467"/>
                  </a:lnTo>
                  <a:lnTo>
                    <a:pt x="588085" y="1528320"/>
                  </a:lnTo>
                  <a:close/>
                  <a:moveTo>
                    <a:pt x="880256" y="1952910"/>
                  </a:moveTo>
                  <a:lnTo>
                    <a:pt x="1124403" y="1528311"/>
                  </a:lnTo>
                  <a:lnTo>
                    <a:pt x="636098" y="1528311"/>
                  </a:lnTo>
                  <a:lnTo>
                    <a:pt x="880241" y="1952910"/>
                  </a:lnTo>
                  <a:close/>
                  <a:moveTo>
                    <a:pt x="1684868" y="1486353"/>
                  </a:moveTo>
                  <a:lnTo>
                    <a:pt x="1440730" y="1061763"/>
                  </a:lnTo>
                  <a:lnTo>
                    <a:pt x="1196568" y="1486353"/>
                  </a:lnTo>
                  <a:lnTo>
                    <a:pt x="1684872" y="1486353"/>
                  </a:lnTo>
                  <a:close/>
                  <a:moveTo>
                    <a:pt x="1148522" y="1486353"/>
                  </a:moveTo>
                  <a:lnTo>
                    <a:pt x="1415906" y="1018544"/>
                  </a:lnTo>
                  <a:lnTo>
                    <a:pt x="1148559" y="553602"/>
                  </a:lnTo>
                  <a:lnTo>
                    <a:pt x="612026" y="553602"/>
                  </a:lnTo>
                  <a:lnTo>
                    <a:pt x="343872" y="1019968"/>
                  </a:lnTo>
                  <a:lnTo>
                    <a:pt x="612031" y="1486334"/>
                  </a:lnTo>
                  <a:lnTo>
                    <a:pt x="1148517" y="1486334"/>
                  </a:lnTo>
                  <a:close/>
                  <a:moveTo>
                    <a:pt x="563994" y="1486353"/>
                  </a:moveTo>
                  <a:lnTo>
                    <a:pt x="319856" y="1061763"/>
                  </a:lnTo>
                  <a:lnTo>
                    <a:pt x="75704" y="1486353"/>
                  </a:lnTo>
                  <a:lnTo>
                    <a:pt x="564008" y="1486353"/>
                  </a:lnTo>
                  <a:close/>
                  <a:moveTo>
                    <a:pt x="1440739" y="978206"/>
                  </a:moveTo>
                  <a:lnTo>
                    <a:pt x="1684877" y="553606"/>
                  </a:lnTo>
                  <a:lnTo>
                    <a:pt x="1196573" y="553602"/>
                  </a:lnTo>
                  <a:lnTo>
                    <a:pt x="1440720" y="978206"/>
                  </a:lnTo>
                  <a:close/>
                  <a:moveTo>
                    <a:pt x="319819" y="978197"/>
                  </a:moveTo>
                  <a:lnTo>
                    <a:pt x="563966" y="553597"/>
                  </a:lnTo>
                  <a:lnTo>
                    <a:pt x="75662" y="553597"/>
                  </a:lnTo>
                  <a:lnTo>
                    <a:pt x="319809" y="978197"/>
                  </a:lnTo>
                  <a:close/>
                  <a:moveTo>
                    <a:pt x="1124431" y="511639"/>
                  </a:moveTo>
                  <a:lnTo>
                    <a:pt x="880288" y="87040"/>
                  </a:lnTo>
                  <a:lnTo>
                    <a:pt x="636136" y="511639"/>
                  </a:lnTo>
                  <a:lnTo>
                    <a:pt x="1124440" y="5116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6EED48B-1686-4C8B-B9D4-CFDB82233077}"/>
                </a:ext>
              </a:extLst>
            </p:cNvPr>
            <p:cNvSpPr/>
            <p:nvPr/>
          </p:nvSpPr>
          <p:spPr bwMode="white">
            <a:xfrm>
              <a:off x="9789289" y="254229"/>
              <a:ext cx="1746113" cy="2021569"/>
            </a:xfrm>
            <a:custGeom>
              <a:avLst/>
              <a:gdLst>
                <a:gd name="connsiteX0" fmla="*/ 583547 w 1746112"/>
                <a:gd name="connsiteY0" fmla="*/ 1516499 h 2021568"/>
                <a:gd name="connsiteX1" fmla="*/ 3502 w 1746112"/>
                <a:gd name="connsiteY1" fmla="*/ 1516499 h 2021568"/>
                <a:gd name="connsiteX2" fmla="*/ 293538 w 1746112"/>
                <a:gd name="connsiteY2" fmla="*/ 1012087 h 2021568"/>
                <a:gd name="connsiteX3" fmla="*/ 3506 w 1746112"/>
                <a:gd name="connsiteY3" fmla="*/ 507675 h 2021568"/>
                <a:gd name="connsiteX4" fmla="*/ 583552 w 1746112"/>
                <a:gd name="connsiteY4" fmla="*/ 507680 h 2021568"/>
                <a:gd name="connsiteX5" fmla="*/ 873458 w 1746112"/>
                <a:gd name="connsiteY5" fmla="*/ 3502 h 2021568"/>
                <a:gd name="connsiteX6" fmla="*/ 1163350 w 1746112"/>
                <a:gd name="connsiteY6" fmla="*/ 507680 h 2021568"/>
                <a:gd name="connsiteX7" fmla="*/ 1743395 w 1746112"/>
                <a:gd name="connsiteY7" fmla="*/ 507685 h 2021568"/>
                <a:gd name="connsiteX8" fmla="*/ 1453377 w 1746112"/>
                <a:gd name="connsiteY8" fmla="*/ 1012096 h 2021568"/>
                <a:gd name="connsiteX9" fmla="*/ 1743400 w 1746112"/>
                <a:gd name="connsiteY9" fmla="*/ 1516508 h 2021568"/>
                <a:gd name="connsiteX10" fmla="*/ 1163355 w 1746112"/>
                <a:gd name="connsiteY10" fmla="*/ 1516508 h 2021568"/>
                <a:gd name="connsiteX11" fmla="*/ 873462 w 1746112"/>
                <a:gd name="connsiteY11" fmla="*/ 2020686 h 2021568"/>
                <a:gd name="connsiteX12" fmla="*/ 583561 w 1746112"/>
                <a:gd name="connsiteY12" fmla="*/ 1516508 h 2021568"/>
                <a:gd name="connsiteX13" fmla="*/ 873448 w 1746112"/>
                <a:gd name="connsiteY13" fmla="*/ 1952938 h 2021568"/>
                <a:gd name="connsiteX14" fmla="*/ 1124403 w 1746112"/>
                <a:gd name="connsiteY14" fmla="*/ 1516508 h 2021568"/>
                <a:gd name="connsiteX15" fmla="*/ 622513 w 1746112"/>
                <a:gd name="connsiteY15" fmla="*/ 1516508 h 2021568"/>
                <a:gd name="connsiteX16" fmla="*/ 873462 w 1746112"/>
                <a:gd name="connsiteY16" fmla="*/ 1952938 h 2021568"/>
                <a:gd name="connsiteX17" fmla="*/ 1684831 w 1746112"/>
                <a:gd name="connsiteY17" fmla="*/ 1482422 h 2021568"/>
                <a:gd name="connsiteX18" fmla="*/ 1433885 w 1746112"/>
                <a:gd name="connsiteY18" fmla="*/ 1045991 h 2021568"/>
                <a:gd name="connsiteX19" fmla="*/ 1182926 w 1746112"/>
                <a:gd name="connsiteY19" fmla="*/ 1482422 h 2021568"/>
                <a:gd name="connsiteX20" fmla="*/ 1684816 w 1746112"/>
                <a:gd name="connsiteY20" fmla="*/ 1482422 h 2021568"/>
                <a:gd name="connsiteX21" fmla="*/ 1143956 w 1746112"/>
                <a:gd name="connsiteY21" fmla="*/ 1482422 h 2021568"/>
                <a:gd name="connsiteX22" fmla="*/ 1413590 w 1746112"/>
                <a:gd name="connsiteY22" fmla="*/ 1010691 h 2021568"/>
                <a:gd name="connsiteX23" fmla="*/ 1143984 w 1746112"/>
                <a:gd name="connsiteY23" fmla="*/ 541808 h 2021568"/>
                <a:gd name="connsiteX24" fmla="*/ 602876 w 1746112"/>
                <a:gd name="connsiteY24" fmla="*/ 541808 h 2021568"/>
                <a:gd name="connsiteX25" fmla="*/ 332462 w 1746112"/>
                <a:gd name="connsiteY25" fmla="*/ 1012092 h 2021568"/>
                <a:gd name="connsiteX26" fmla="*/ 602876 w 1746112"/>
                <a:gd name="connsiteY26" fmla="*/ 1482375 h 2021568"/>
                <a:gd name="connsiteX27" fmla="*/ 1143937 w 1746112"/>
                <a:gd name="connsiteY27" fmla="*/ 1482389 h 2021568"/>
                <a:gd name="connsiteX28" fmla="*/ 563910 w 1746112"/>
                <a:gd name="connsiteY28" fmla="*/ 1482412 h 2021568"/>
                <a:gd name="connsiteX29" fmla="*/ 312965 w 1746112"/>
                <a:gd name="connsiteY29" fmla="*/ 1045982 h 2021568"/>
                <a:gd name="connsiteX30" fmla="*/ 62006 w 1746112"/>
                <a:gd name="connsiteY30" fmla="*/ 1482412 h 2021568"/>
                <a:gd name="connsiteX31" fmla="*/ 563896 w 1746112"/>
                <a:gd name="connsiteY31" fmla="*/ 1482412 h 2021568"/>
                <a:gd name="connsiteX32" fmla="*/ 1433885 w 1746112"/>
                <a:gd name="connsiteY32" fmla="*/ 978281 h 2021568"/>
                <a:gd name="connsiteX33" fmla="*/ 1684831 w 1746112"/>
                <a:gd name="connsiteY33" fmla="*/ 541851 h 2021568"/>
                <a:gd name="connsiteX34" fmla="*/ 1182940 w 1746112"/>
                <a:gd name="connsiteY34" fmla="*/ 541841 h 2021568"/>
                <a:gd name="connsiteX35" fmla="*/ 1433890 w 1746112"/>
                <a:gd name="connsiteY35" fmla="*/ 978281 h 2021568"/>
                <a:gd name="connsiteX36" fmla="*/ 312965 w 1746112"/>
                <a:gd name="connsiteY36" fmla="*/ 978271 h 2021568"/>
                <a:gd name="connsiteX37" fmla="*/ 563920 w 1746112"/>
                <a:gd name="connsiteY37" fmla="*/ 541841 h 2021568"/>
                <a:gd name="connsiteX38" fmla="*/ 62029 w 1746112"/>
                <a:gd name="connsiteY38" fmla="*/ 541836 h 2021568"/>
                <a:gd name="connsiteX39" fmla="*/ 312979 w 1746112"/>
                <a:gd name="connsiteY39" fmla="*/ 978271 h 2021568"/>
                <a:gd name="connsiteX40" fmla="*/ 1124347 w 1746112"/>
                <a:gd name="connsiteY40" fmla="*/ 507755 h 2021568"/>
                <a:gd name="connsiteX41" fmla="*/ 873397 w 1746112"/>
                <a:gd name="connsiteY41" fmla="*/ 71320 h 2021568"/>
                <a:gd name="connsiteX42" fmla="*/ 622442 w 1746112"/>
                <a:gd name="connsiteY42" fmla="*/ 507750 h 2021568"/>
                <a:gd name="connsiteX43" fmla="*/ 1124333 w 1746112"/>
                <a:gd name="connsiteY43" fmla="*/ 507755 h 202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6112" h="2021568">
                  <a:moveTo>
                    <a:pt x="583547" y="1516499"/>
                  </a:moveTo>
                  <a:lnTo>
                    <a:pt x="3502" y="1516499"/>
                  </a:lnTo>
                  <a:lnTo>
                    <a:pt x="293538" y="1012087"/>
                  </a:lnTo>
                  <a:lnTo>
                    <a:pt x="3506" y="507675"/>
                  </a:lnTo>
                  <a:lnTo>
                    <a:pt x="583552" y="507680"/>
                  </a:lnTo>
                  <a:lnTo>
                    <a:pt x="873458" y="3502"/>
                  </a:lnTo>
                  <a:lnTo>
                    <a:pt x="1163350" y="507680"/>
                  </a:lnTo>
                  <a:lnTo>
                    <a:pt x="1743395" y="507685"/>
                  </a:lnTo>
                  <a:lnTo>
                    <a:pt x="1453377" y="1012096"/>
                  </a:lnTo>
                  <a:lnTo>
                    <a:pt x="1743400" y="1516508"/>
                  </a:lnTo>
                  <a:lnTo>
                    <a:pt x="1163355" y="1516508"/>
                  </a:lnTo>
                  <a:lnTo>
                    <a:pt x="873462" y="2020686"/>
                  </a:lnTo>
                  <a:lnTo>
                    <a:pt x="583561" y="1516508"/>
                  </a:lnTo>
                  <a:close/>
                  <a:moveTo>
                    <a:pt x="873448" y="1952938"/>
                  </a:moveTo>
                  <a:lnTo>
                    <a:pt x="1124403" y="1516508"/>
                  </a:lnTo>
                  <a:lnTo>
                    <a:pt x="622513" y="1516508"/>
                  </a:lnTo>
                  <a:lnTo>
                    <a:pt x="873462" y="1952938"/>
                  </a:lnTo>
                  <a:close/>
                  <a:moveTo>
                    <a:pt x="1684831" y="1482422"/>
                  </a:moveTo>
                  <a:lnTo>
                    <a:pt x="1433885" y="1045991"/>
                  </a:lnTo>
                  <a:lnTo>
                    <a:pt x="1182926" y="1482422"/>
                  </a:lnTo>
                  <a:lnTo>
                    <a:pt x="1684816" y="1482422"/>
                  </a:lnTo>
                  <a:close/>
                  <a:moveTo>
                    <a:pt x="1143956" y="1482422"/>
                  </a:moveTo>
                  <a:lnTo>
                    <a:pt x="1413590" y="1010691"/>
                  </a:lnTo>
                  <a:lnTo>
                    <a:pt x="1143984" y="541808"/>
                  </a:lnTo>
                  <a:lnTo>
                    <a:pt x="602876" y="541808"/>
                  </a:lnTo>
                  <a:lnTo>
                    <a:pt x="332462" y="1012092"/>
                  </a:lnTo>
                  <a:lnTo>
                    <a:pt x="602876" y="1482375"/>
                  </a:lnTo>
                  <a:lnTo>
                    <a:pt x="1143937" y="1482389"/>
                  </a:lnTo>
                  <a:close/>
                  <a:moveTo>
                    <a:pt x="563910" y="1482412"/>
                  </a:moveTo>
                  <a:lnTo>
                    <a:pt x="312965" y="1045982"/>
                  </a:lnTo>
                  <a:lnTo>
                    <a:pt x="62006" y="1482412"/>
                  </a:lnTo>
                  <a:lnTo>
                    <a:pt x="563896" y="1482412"/>
                  </a:lnTo>
                  <a:close/>
                  <a:moveTo>
                    <a:pt x="1433885" y="978281"/>
                  </a:moveTo>
                  <a:lnTo>
                    <a:pt x="1684831" y="541851"/>
                  </a:lnTo>
                  <a:lnTo>
                    <a:pt x="1182940" y="541841"/>
                  </a:lnTo>
                  <a:lnTo>
                    <a:pt x="1433890" y="978281"/>
                  </a:lnTo>
                  <a:close/>
                  <a:moveTo>
                    <a:pt x="312965" y="978271"/>
                  </a:moveTo>
                  <a:lnTo>
                    <a:pt x="563920" y="541841"/>
                  </a:lnTo>
                  <a:lnTo>
                    <a:pt x="62029" y="541836"/>
                  </a:lnTo>
                  <a:lnTo>
                    <a:pt x="312979" y="978271"/>
                  </a:lnTo>
                  <a:close/>
                  <a:moveTo>
                    <a:pt x="1124347" y="507755"/>
                  </a:moveTo>
                  <a:lnTo>
                    <a:pt x="873397" y="71320"/>
                  </a:lnTo>
                  <a:lnTo>
                    <a:pt x="622442" y="507750"/>
                  </a:lnTo>
                  <a:lnTo>
                    <a:pt x="1124333" y="5077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F719751-A273-47D0-819E-8A75B5371583}"/>
                </a:ext>
              </a:extLst>
            </p:cNvPr>
            <p:cNvSpPr/>
            <p:nvPr/>
          </p:nvSpPr>
          <p:spPr bwMode="white">
            <a:xfrm>
              <a:off x="9796106" y="262212"/>
              <a:ext cx="1732106" cy="2007563"/>
            </a:xfrm>
            <a:custGeom>
              <a:avLst/>
              <a:gdLst>
                <a:gd name="connsiteX0" fmla="*/ 579018 w 1732106"/>
                <a:gd name="connsiteY0" fmla="*/ 1504593 h 2007562"/>
                <a:gd name="connsiteX1" fmla="*/ 3502 w 1732106"/>
                <a:gd name="connsiteY1" fmla="*/ 1504593 h 2007562"/>
                <a:gd name="connsiteX2" fmla="*/ 291274 w 1732106"/>
                <a:gd name="connsiteY2" fmla="*/ 1004150 h 2007562"/>
                <a:gd name="connsiteX3" fmla="*/ 3506 w 1732106"/>
                <a:gd name="connsiteY3" fmla="*/ 503707 h 2007562"/>
                <a:gd name="connsiteX4" fmla="*/ 579023 w 1732106"/>
                <a:gd name="connsiteY4" fmla="*/ 503711 h 2007562"/>
                <a:gd name="connsiteX5" fmla="*/ 866651 w 1732106"/>
                <a:gd name="connsiteY5" fmla="*/ 3502 h 2007562"/>
                <a:gd name="connsiteX6" fmla="*/ 1154264 w 1732106"/>
                <a:gd name="connsiteY6" fmla="*/ 503711 h 2007562"/>
                <a:gd name="connsiteX7" fmla="*/ 1729781 w 1732106"/>
                <a:gd name="connsiteY7" fmla="*/ 503716 h 2007562"/>
                <a:gd name="connsiteX8" fmla="*/ 1442018 w 1732106"/>
                <a:gd name="connsiteY8" fmla="*/ 1004159 h 2007562"/>
                <a:gd name="connsiteX9" fmla="*/ 1729781 w 1732106"/>
                <a:gd name="connsiteY9" fmla="*/ 1504603 h 2007562"/>
                <a:gd name="connsiteX10" fmla="*/ 1154264 w 1732106"/>
                <a:gd name="connsiteY10" fmla="*/ 1504603 h 2007562"/>
                <a:gd name="connsiteX11" fmla="*/ 866651 w 1732106"/>
                <a:gd name="connsiteY11" fmla="*/ 2004813 h 2007562"/>
                <a:gd name="connsiteX12" fmla="*/ 579032 w 1732106"/>
                <a:gd name="connsiteY12" fmla="*/ 1504603 h 2007562"/>
                <a:gd name="connsiteX13" fmla="*/ 866641 w 1732106"/>
                <a:gd name="connsiteY13" fmla="*/ 1952868 h 2007562"/>
                <a:gd name="connsiteX14" fmla="*/ 1124398 w 1732106"/>
                <a:gd name="connsiteY14" fmla="*/ 1504593 h 2007562"/>
                <a:gd name="connsiteX15" fmla="*/ 608875 w 1732106"/>
                <a:gd name="connsiteY15" fmla="*/ 1504593 h 2007562"/>
                <a:gd name="connsiteX16" fmla="*/ 866632 w 1732106"/>
                <a:gd name="connsiteY16" fmla="*/ 1952868 h 2007562"/>
                <a:gd name="connsiteX17" fmla="*/ 1684840 w 1732106"/>
                <a:gd name="connsiteY17" fmla="*/ 1478383 h 2007562"/>
                <a:gd name="connsiteX18" fmla="*/ 1427092 w 1732106"/>
                <a:gd name="connsiteY18" fmla="*/ 1030113 h 2007562"/>
                <a:gd name="connsiteX19" fmla="*/ 1169326 w 1732106"/>
                <a:gd name="connsiteY19" fmla="*/ 1478383 h 2007562"/>
                <a:gd name="connsiteX20" fmla="*/ 1684849 w 1732106"/>
                <a:gd name="connsiteY20" fmla="*/ 1478383 h 2007562"/>
                <a:gd name="connsiteX21" fmla="*/ 1139437 w 1732106"/>
                <a:gd name="connsiteY21" fmla="*/ 1478383 h 2007562"/>
                <a:gd name="connsiteX22" fmla="*/ 1411321 w 1732106"/>
                <a:gd name="connsiteY22" fmla="*/ 1002731 h 2007562"/>
                <a:gd name="connsiteX23" fmla="*/ 1139460 w 1732106"/>
                <a:gd name="connsiteY23" fmla="*/ 529926 h 2007562"/>
                <a:gd name="connsiteX24" fmla="*/ 593776 w 1732106"/>
                <a:gd name="connsiteY24" fmla="*/ 529926 h 2007562"/>
                <a:gd name="connsiteX25" fmla="*/ 321103 w 1732106"/>
                <a:gd name="connsiteY25" fmla="*/ 1004178 h 2007562"/>
                <a:gd name="connsiteX26" fmla="*/ 593776 w 1732106"/>
                <a:gd name="connsiteY26" fmla="*/ 1478430 h 2007562"/>
                <a:gd name="connsiteX27" fmla="*/ 1139413 w 1732106"/>
                <a:gd name="connsiteY27" fmla="*/ 1478434 h 2007562"/>
                <a:gd name="connsiteX28" fmla="*/ 563920 w 1732106"/>
                <a:gd name="connsiteY28" fmla="*/ 1478378 h 2007562"/>
                <a:gd name="connsiteX29" fmla="*/ 306167 w 1732106"/>
                <a:gd name="connsiteY29" fmla="*/ 1030113 h 2007562"/>
                <a:gd name="connsiteX30" fmla="*/ 48406 w 1732106"/>
                <a:gd name="connsiteY30" fmla="*/ 1478378 h 2007562"/>
                <a:gd name="connsiteX31" fmla="*/ 563929 w 1732106"/>
                <a:gd name="connsiteY31" fmla="*/ 1478378 h 2007562"/>
                <a:gd name="connsiteX32" fmla="*/ 1427078 w 1732106"/>
                <a:gd name="connsiteY32" fmla="*/ 978169 h 2007562"/>
                <a:gd name="connsiteX33" fmla="*/ 1684826 w 1732106"/>
                <a:gd name="connsiteY33" fmla="*/ 529903 h 2007562"/>
                <a:gd name="connsiteX34" fmla="*/ 1169303 w 1732106"/>
                <a:gd name="connsiteY34" fmla="*/ 529894 h 2007562"/>
                <a:gd name="connsiteX35" fmla="*/ 1427059 w 1732106"/>
                <a:gd name="connsiteY35" fmla="*/ 978169 h 2007562"/>
                <a:gd name="connsiteX36" fmla="*/ 306158 w 1732106"/>
                <a:gd name="connsiteY36" fmla="*/ 978159 h 2007562"/>
                <a:gd name="connsiteX37" fmla="*/ 563915 w 1732106"/>
                <a:gd name="connsiteY37" fmla="*/ 529894 h 2007562"/>
                <a:gd name="connsiteX38" fmla="*/ 48392 w 1732106"/>
                <a:gd name="connsiteY38" fmla="*/ 529889 h 2007562"/>
                <a:gd name="connsiteX39" fmla="*/ 306149 w 1732106"/>
                <a:gd name="connsiteY39" fmla="*/ 978159 h 2007562"/>
                <a:gd name="connsiteX40" fmla="*/ 1124356 w 1732106"/>
                <a:gd name="connsiteY40" fmla="*/ 503674 h 2007562"/>
                <a:gd name="connsiteX41" fmla="*/ 866604 w 1732106"/>
                <a:gd name="connsiteY41" fmla="*/ 55404 h 2007562"/>
                <a:gd name="connsiteX42" fmla="*/ 608842 w 1732106"/>
                <a:gd name="connsiteY42" fmla="*/ 503669 h 2007562"/>
                <a:gd name="connsiteX43" fmla="*/ 1124366 w 1732106"/>
                <a:gd name="connsiteY43" fmla="*/ 503674 h 200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32106" h="2007562">
                  <a:moveTo>
                    <a:pt x="579018" y="1504593"/>
                  </a:moveTo>
                  <a:lnTo>
                    <a:pt x="3502" y="1504593"/>
                  </a:lnTo>
                  <a:lnTo>
                    <a:pt x="291274" y="1004150"/>
                  </a:lnTo>
                  <a:lnTo>
                    <a:pt x="3506" y="503707"/>
                  </a:lnTo>
                  <a:lnTo>
                    <a:pt x="579023" y="503711"/>
                  </a:lnTo>
                  <a:lnTo>
                    <a:pt x="866651" y="3502"/>
                  </a:lnTo>
                  <a:lnTo>
                    <a:pt x="1154264" y="503711"/>
                  </a:lnTo>
                  <a:lnTo>
                    <a:pt x="1729781" y="503716"/>
                  </a:lnTo>
                  <a:lnTo>
                    <a:pt x="1442018" y="1004159"/>
                  </a:lnTo>
                  <a:lnTo>
                    <a:pt x="1729781" y="1504603"/>
                  </a:lnTo>
                  <a:lnTo>
                    <a:pt x="1154264" y="1504603"/>
                  </a:lnTo>
                  <a:lnTo>
                    <a:pt x="866651" y="2004813"/>
                  </a:lnTo>
                  <a:lnTo>
                    <a:pt x="579032" y="1504603"/>
                  </a:lnTo>
                  <a:close/>
                  <a:moveTo>
                    <a:pt x="866641" y="1952868"/>
                  </a:moveTo>
                  <a:lnTo>
                    <a:pt x="1124398" y="1504593"/>
                  </a:lnTo>
                  <a:lnTo>
                    <a:pt x="608875" y="1504593"/>
                  </a:lnTo>
                  <a:lnTo>
                    <a:pt x="866632" y="1952868"/>
                  </a:lnTo>
                  <a:close/>
                  <a:moveTo>
                    <a:pt x="1684840" y="1478383"/>
                  </a:moveTo>
                  <a:lnTo>
                    <a:pt x="1427092" y="1030113"/>
                  </a:lnTo>
                  <a:lnTo>
                    <a:pt x="1169326" y="1478383"/>
                  </a:lnTo>
                  <a:lnTo>
                    <a:pt x="1684849" y="1478383"/>
                  </a:lnTo>
                  <a:close/>
                  <a:moveTo>
                    <a:pt x="1139437" y="1478383"/>
                  </a:moveTo>
                  <a:lnTo>
                    <a:pt x="1411321" y="1002731"/>
                  </a:lnTo>
                  <a:lnTo>
                    <a:pt x="1139460" y="529926"/>
                  </a:lnTo>
                  <a:lnTo>
                    <a:pt x="593776" y="529926"/>
                  </a:lnTo>
                  <a:lnTo>
                    <a:pt x="321103" y="1004178"/>
                  </a:lnTo>
                  <a:lnTo>
                    <a:pt x="593776" y="1478430"/>
                  </a:lnTo>
                  <a:lnTo>
                    <a:pt x="1139413" y="1478434"/>
                  </a:lnTo>
                  <a:close/>
                  <a:moveTo>
                    <a:pt x="563920" y="1478378"/>
                  </a:moveTo>
                  <a:lnTo>
                    <a:pt x="306167" y="1030113"/>
                  </a:lnTo>
                  <a:lnTo>
                    <a:pt x="48406" y="1478378"/>
                  </a:lnTo>
                  <a:lnTo>
                    <a:pt x="563929" y="1478378"/>
                  </a:lnTo>
                  <a:close/>
                  <a:moveTo>
                    <a:pt x="1427078" y="978169"/>
                  </a:moveTo>
                  <a:lnTo>
                    <a:pt x="1684826" y="529903"/>
                  </a:lnTo>
                  <a:lnTo>
                    <a:pt x="1169303" y="529894"/>
                  </a:lnTo>
                  <a:lnTo>
                    <a:pt x="1427059" y="978169"/>
                  </a:lnTo>
                  <a:close/>
                  <a:moveTo>
                    <a:pt x="306158" y="978159"/>
                  </a:moveTo>
                  <a:lnTo>
                    <a:pt x="563915" y="529894"/>
                  </a:lnTo>
                  <a:lnTo>
                    <a:pt x="48392" y="529889"/>
                  </a:lnTo>
                  <a:lnTo>
                    <a:pt x="306149" y="978159"/>
                  </a:lnTo>
                  <a:close/>
                  <a:moveTo>
                    <a:pt x="1124356" y="503674"/>
                  </a:moveTo>
                  <a:lnTo>
                    <a:pt x="866604" y="55404"/>
                  </a:lnTo>
                  <a:lnTo>
                    <a:pt x="608842" y="503669"/>
                  </a:lnTo>
                  <a:lnTo>
                    <a:pt x="1124366" y="5036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3A6667-DB5E-4F73-927F-34979011B9BB}"/>
                </a:ext>
              </a:extLst>
            </p:cNvPr>
            <p:cNvSpPr/>
            <p:nvPr/>
          </p:nvSpPr>
          <p:spPr bwMode="white">
            <a:xfrm>
              <a:off x="9806377" y="273604"/>
              <a:ext cx="1708763" cy="1984219"/>
            </a:xfrm>
            <a:custGeom>
              <a:avLst/>
              <a:gdLst>
                <a:gd name="connsiteX0" fmla="*/ 570988 w 1708762"/>
                <a:gd name="connsiteY0" fmla="*/ 1489280 h 1984218"/>
                <a:gd name="connsiteX1" fmla="*/ 0 w 1708762"/>
                <a:gd name="connsiteY1" fmla="*/ 1489280 h 1984218"/>
                <a:gd name="connsiteX2" fmla="*/ 285503 w 1708762"/>
                <a:gd name="connsiteY2" fmla="*/ 992758 h 1984218"/>
                <a:gd name="connsiteX3" fmla="*/ 5 w 1708762"/>
                <a:gd name="connsiteY3" fmla="*/ 496237 h 1984218"/>
                <a:gd name="connsiteX4" fmla="*/ 570993 w 1708762"/>
                <a:gd name="connsiteY4" fmla="*/ 496241 h 1984218"/>
                <a:gd name="connsiteX5" fmla="*/ 856347 w 1708762"/>
                <a:gd name="connsiteY5" fmla="*/ 0 h 1984218"/>
                <a:gd name="connsiteX6" fmla="*/ 1141677 w 1708762"/>
                <a:gd name="connsiteY6" fmla="*/ 496241 h 1984218"/>
                <a:gd name="connsiteX7" fmla="*/ 1712666 w 1708762"/>
                <a:gd name="connsiteY7" fmla="*/ 496246 h 1984218"/>
                <a:gd name="connsiteX8" fmla="*/ 1427176 w 1708762"/>
                <a:gd name="connsiteY8" fmla="*/ 992768 h 1984218"/>
                <a:gd name="connsiteX9" fmla="*/ 1712661 w 1708762"/>
                <a:gd name="connsiteY9" fmla="*/ 1489289 h 1984218"/>
                <a:gd name="connsiteX10" fmla="*/ 1141673 w 1708762"/>
                <a:gd name="connsiteY10" fmla="*/ 1489289 h 1984218"/>
                <a:gd name="connsiteX11" fmla="*/ 856342 w 1708762"/>
                <a:gd name="connsiteY11" fmla="*/ 1985531 h 1984218"/>
                <a:gd name="connsiteX12" fmla="*/ 570993 w 1708762"/>
                <a:gd name="connsiteY12" fmla="*/ 1489289 h 1984218"/>
                <a:gd name="connsiteX13" fmla="*/ 856337 w 1708762"/>
                <a:gd name="connsiteY13" fmla="*/ 1949385 h 1984218"/>
                <a:gd name="connsiteX14" fmla="*/ 1120892 w 1708762"/>
                <a:gd name="connsiteY14" fmla="*/ 1489275 h 1984218"/>
                <a:gd name="connsiteX15" fmla="*/ 591783 w 1708762"/>
                <a:gd name="connsiteY15" fmla="*/ 1489275 h 1984218"/>
                <a:gd name="connsiteX16" fmla="*/ 856342 w 1708762"/>
                <a:gd name="connsiteY16" fmla="*/ 1949385 h 1984218"/>
                <a:gd name="connsiteX17" fmla="*/ 1681352 w 1708762"/>
                <a:gd name="connsiteY17" fmla="*/ 1470932 h 1984218"/>
                <a:gd name="connsiteX18" fmla="*/ 1416798 w 1708762"/>
                <a:gd name="connsiteY18" fmla="*/ 1010826 h 1984218"/>
                <a:gd name="connsiteX19" fmla="*/ 1152229 w 1708762"/>
                <a:gd name="connsiteY19" fmla="*/ 1470932 h 1984218"/>
                <a:gd name="connsiteX20" fmla="*/ 1681338 w 1708762"/>
                <a:gd name="connsiteY20" fmla="*/ 1470932 h 1984218"/>
                <a:gd name="connsiteX21" fmla="*/ 1131420 w 1708762"/>
                <a:gd name="connsiteY21" fmla="*/ 1470932 h 1984218"/>
                <a:gd name="connsiteX22" fmla="*/ 1405565 w 1708762"/>
                <a:gd name="connsiteY22" fmla="*/ 991311 h 1984218"/>
                <a:gd name="connsiteX23" fmla="*/ 1131434 w 1708762"/>
                <a:gd name="connsiteY23" fmla="*/ 514585 h 1984218"/>
                <a:gd name="connsiteX24" fmla="*/ 581222 w 1708762"/>
                <a:gd name="connsiteY24" fmla="*/ 514585 h 1984218"/>
                <a:gd name="connsiteX25" fmla="*/ 306275 w 1708762"/>
                <a:gd name="connsiteY25" fmla="*/ 992758 h 1984218"/>
                <a:gd name="connsiteX26" fmla="*/ 581222 w 1708762"/>
                <a:gd name="connsiteY26" fmla="*/ 1470932 h 1984218"/>
                <a:gd name="connsiteX27" fmla="*/ 1131434 w 1708762"/>
                <a:gd name="connsiteY27" fmla="*/ 1470936 h 1984218"/>
                <a:gd name="connsiteX28" fmla="*/ 560432 w 1708762"/>
                <a:gd name="connsiteY28" fmla="*/ 1470927 h 1984218"/>
                <a:gd name="connsiteX29" fmla="*/ 295877 w 1708762"/>
                <a:gd name="connsiteY29" fmla="*/ 1010826 h 1984218"/>
                <a:gd name="connsiteX30" fmla="*/ 31309 w 1708762"/>
                <a:gd name="connsiteY30" fmla="*/ 1470927 h 1984218"/>
                <a:gd name="connsiteX31" fmla="*/ 560418 w 1708762"/>
                <a:gd name="connsiteY31" fmla="*/ 1470927 h 1984218"/>
                <a:gd name="connsiteX32" fmla="*/ 1416774 w 1708762"/>
                <a:gd name="connsiteY32" fmla="*/ 974686 h 1984218"/>
                <a:gd name="connsiteX33" fmla="*/ 1681329 w 1708762"/>
                <a:gd name="connsiteY33" fmla="*/ 514585 h 1984218"/>
                <a:gd name="connsiteX34" fmla="*/ 1152220 w 1708762"/>
                <a:gd name="connsiteY34" fmla="*/ 514576 h 1984218"/>
                <a:gd name="connsiteX35" fmla="*/ 1416784 w 1708762"/>
                <a:gd name="connsiteY35" fmla="*/ 974686 h 1984218"/>
                <a:gd name="connsiteX36" fmla="*/ 295854 w 1708762"/>
                <a:gd name="connsiteY36" fmla="*/ 974676 h 1984218"/>
                <a:gd name="connsiteX37" fmla="*/ 560418 w 1708762"/>
                <a:gd name="connsiteY37" fmla="*/ 514576 h 1984218"/>
                <a:gd name="connsiteX38" fmla="*/ 31309 w 1708762"/>
                <a:gd name="connsiteY38" fmla="*/ 514571 h 1984218"/>
                <a:gd name="connsiteX39" fmla="*/ 295868 w 1708762"/>
                <a:gd name="connsiteY39" fmla="*/ 974676 h 1984218"/>
                <a:gd name="connsiteX40" fmla="*/ 1120869 w 1708762"/>
                <a:gd name="connsiteY40" fmla="*/ 496223 h 1984218"/>
                <a:gd name="connsiteX41" fmla="*/ 856319 w 1708762"/>
                <a:gd name="connsiteY41" fmla="*/ 36117 h 1984218"/>
                <a:gd name="connsiteX42" fmla="*/ 591755 w 1708762"/>
                <a:gd name="connsiteY42" fmla="*/ 496218 h 1984218"/>
                <a:gd name="connsiteX43" fmla="*/ 1120864 w 1708762"/>
                <a:gd name="connsiteY43" fmla="*/ 496223 h 19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08762" h="1984218">
                  <a:moveTo>
                    <a:pt x="570988" y="1489280"/>
                  </a:moveTo>
                  <a:lnTo>
                    <a:pt x="0" y="1489280"/>
                  </a:lnTo>
                  <a:lnTo>
                    <a:pt x="285503" y="992758"/>
                  </a:lnTo>
                  <a:lnTo>
                    <a:pt x="5" y="496237"/>
                  </a:lnTo>
                  <a:lnTo>
                    <a:pt x="570993" y="496241"/>
                  </a:lnTo>
                  <a:lnTo>
                    <a:pt x="856347" y="0"/>
                  </a:lnTo>
                  <a:lnTo>
                    <a:pt x="1141677" y="496241"/>
                  </a:lnTo>
                  <a:lnTo>
                    <a:pt x="1712666" y="496246"/>
                  </a:lnTo>
                  <a:lnTo>
                    <a:pt x="1427176" y="992768"/>
                  </a:lnTo>
                  <a:lnTo>
                    <a:pt x="1712661" y="1489289"/>
                  </a:lnTo>
                  <a:lnTo>
                    <a:pt x="1141673" y="1489289"/>
                  </a:lnTo>
                  <a:lnTo>
                    <a:pt x="856342" y="1985531"/>
                  </a:lnTo>
                  <a:lnTo>
                    <a:pt x="570993" y="1489289"/>
                  </a:lnTo>
                  <a:close/>
                  <a:moveTo>
                    <a:pt x="856337" y="1949385"/>
                  </a:moveTo>
                  <a:lnTo>
                    <a:pt x="1120892" y="1489275"/>
                  </a:lnTo>
                  <a:lnTo>
                    <a:pt x="591783" y="1489275"/>
                  </a:lnTo>
                  <a:lnTo>
                    <a:pt x="856342" y="1949385"/>
                  </a:lnTo>
                  <a:close/>
                  <a:moveTo>
                    <a:pt x="1681352" y="1470932"/>
                  </a:moveTo>
                  <a:lnTo>
                    <a:pt x="1416798" y="1010826"/>
                  </a:lnTo>
                  <a:lnTo>
                    <a:pt x="1152229" y="1470932"/>
                  </a:lnTo>
                  <a:lnTo>
                    <a:pt x="1681338" y="1470932"/>
                  </a:lnTo>
                  <a:close/>
                  <a:moveTo>
                    <a:pt x="1131420" y="1470932"/>
                  </a:moveTo>
                  <a:lnTo>
                    <a:pt x="1405565" y="991311"/>
                  </a:lnTo>
                  <a:lnTo>
                    <a:pt x="1131434" y="514585"/>
                  </a:lnTo>
                  <a:lnTo>
                    <a:pt x="581222" y="514585"/>
                  </a:lnTo>
                  <a:lnTo>
                    <a:pt x="306275" y="992758"/>
                  </a:lnTo>
                  <a:lnTo>
                    <a:pt x="581222" y="1470932"/>
                  </a:lnTo>
                  <a:lnTo>
                    <a:pt x="1131434" y="1470936"/>
                  </a:lnTo>
                  <a:close/>
                  <a:moveTo>
                    <a:pt x="560432" y="1470927"/>
                  </a:moveTo>
                  <a:lnTo>
                    <a:pt x="295877" y="1010826"/>
                  </a:lnTo>
                  <a:lnTo>
                    <a:pt x="31309" y="1470927"/>
                  </a:lnTo>
                  <a:lnTo>
                    <a:pt x="560418" y="1470927"/>
                  </a:lnTo>
                  <a:close/>
                  <a:moveTo>
                    <a:pt x="1416774" y="974686"/>
                  </a:moveTo>
                  <a:lnTo>
                    <a:pt x="1681329" y="514585"/>
                  </a:lnTo>
                  <a:lnTo>
                    <a:pt x="1152220" y="514576"/>
                  </a:lnTo>
                  <a:lnTo>
                    <a:pt x="1416784" y="974686"/>
                  </a:lnTo>
                  <a:close/>
                  <a:moveTo>
                    <a:pt x="295854" y="974676"/>
                  </a:moveTo>
                  <a:lnTo>
                    <a:pt x="560418" y="514576"/>
                  </a:lnTo>
                  <a:lnTo>
                    <a:pt x="31309" y="514571"/>
                  </a:lnTo>
                  <a:lnTo>
                    <a:pt x="295868" y="974676"/>
                  </a:lnTo>
                  <a:close/>
                  <a:moveTo>
                    <a:pt x="1120869" y="496223"/>
                  </a:moveTo>
                  <a:lnTo>
                    <a:pt x="856319" y="36117"/>
                  </a:lnTo>
                  <a:lnTo>
                    <a:pt x="591755" y="496218"/>
                  </a:lnTo>
                  <a:lnTo>
                    <a:pt x="1120864" y="49622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CFDC0D0-2EBE-4584-9200-CAC499894E04}"/>
                </a:ext>
              </a:extLst>
            </p:cNvPr>
            <p:cNvSpPr/>
            <p:nvPr/>
          </p:nvSpPr>
          <p:spPr bwMode="white">
            <a:xfrm>
              <a:off x="9811523" y="279819"/>
              <a:ext cx="1699425" cy="1970213"/>
            </a:xfrm>
            <a:custGeom>
              <a:avLst/>
              <a:gdLst>
                <a:gd name="connsiteX0" fmla="*/ 1683028 w 1699425"/>
                <a:gd name="connsiteY0" fmla="*/ 504448 h 1970212"/>
                <a:gd name="connsiteX1" fmla="*/ 1411675 w 1699425"/>
                <a:gd name="connsiteY1" fmla="*/ 976365 h 1970212"/>
                <a:gd name="connsiteX2" fmla="*/ 1140309 w 1699425"/>
                <a:gd name="connsiteY2" fmla="*/ 504401 h 1970212"/>
                <a:gd name="connsiteX3" fmla="*/ 1683004 w 1699425"/>
                <a:gd name="connsiteY3" fmla="*/ 504411 h 1970212"/>
                <a:gd name="connsiteX4" fmla="*/ 1683028 w 1699425"/>
                <a:gd name="connsiteY4" fmla="*/ 1468685 h 1970212"/>
                <a:gd name="connsiteX5" fmla="*/ 1140285 w 1699425"/>
                <a:gd name="connsiteY5" fmla="*/ 1468685 h 1970212"/>
                <a:gd name="connsiteX6" fmla="*/ 1411661 w 1699425"/>
                <a:gd name="connsiteY6" fmla="*/ 996768 h 1970212"/>
                <a:gd name="connsiteX7" fmla="*/ 1683013 w 1699425"/>
                <a:gd name="connsiteY7" fmla="*/ 1468685 h 1970212"/>
                <a:gd name="connsiteX8" fmla="*/ 851243 w 1699425"/>
                <a:gd name="connsiteY8" fmla="*/ 1951107 h 1970212"/>
                <a:gd name="connsiteX9" fmla="*/ 579876 w 1699425"/>
                <a:gd name="connsiteY9" fmla="*/ 1479190 h 1970212"/>
                <a:gd name="connsiteX10" fmla="*/ 1122619 w 1699425"/>
                <a:gd name="connsiteY10" fmla="*/ 1479190 h 1970212"/>
                <a:gd name="connsiteX11" fmla="*/ 851252 w 1699425"/>
                <a:gd name="connsiteY11" fmla="*/ 1951107 h 1970212"/>
                <a:gd name="connsiteX12" fmla="*/ 1700769 w 1699425"/>
                <a:gd name="connsiteY12" fmla="*/ 493990 h 1970212"/>
                <a:gd name="connsiteX13" fmla="*/ 1134309 w 1699425"/>
                <a:gd name="connsiteY13" fmla="*/ 493985 h 1970212"/>
                <a:gd name="connsiteX14" fmla="*/ 851252 w 1699425"/>
                <a:gd name="connsiteY14" fmla="*/ 1712 h 1970212"/>
                <a:gd name="connsiteX15" fmla="*/ 568177 w 1699425"/>
                <a:gd name="connsiteY15" fmla="*/ 493985 h 1970212"/>
                <a:gd name="connsiteX16" fmla="*/ 1717 w 1699425"/>
                <a:gd name="connsiteY16" fmla="*/ 493981 h 1970212"/>
                <a:gd name="connsiteX17" fmla="*/ 284956 w 1699425"/>
                <a:gd name="connsiteY17" fmla="*/ 986581 h 1970212"/>
                <a:gd name="connsiteX18" fmla="*/ 1712 w 1699425"/>
                <a:gd name="connsiteY18" fmla="*/ 1479181 h 1970212"/>
                <a:gd name="connsiteX19" fmla="*/ 568172 w 1699425"/>
                <a:gd name="connsiteY19" fmla="*/ 1479181 h 1970212"/>
                <a:gd name="connsiteX20" fmla="*/ 851243 w 1699425"/>
                <a:gd name="connsiteY20" fmla="*/ 1971454 h 1970212"/>
                <a:gd name="connsiteX21" fmla="*/ 1134300 w 1699425"/>
                <a:gd name="connsiteY21" fmla="*/ 1479181 h 1970212"/>
                <a:gd name="connsiteX22" fmla="*/ 1700759 w 1699425"/>
                <a:gd name="connsiteY22" fmla="*/ 1479181 h 1970212"/>
                <a:gd name="connsiteX23" fmla="*/ 1417530 w 1699425"/>
                <a:gd name="connsiteY23" fmla="*/ 986581 h 1970212"/>
                <a:gd name="connsiteX24" fmla="*/ 1700759 w 1699425"/>
                <a:gd name="connsiteY24" fmla="*/ 493981 h 1970212"/>
                <a:gd name="connsiteX25" fmla="*/ 851243 w 1699425"/>
                <a:gd name="connsiteY25" fmla="*/ 22073 h 1970212"/>
                <a:gd name="connsiteX26" fmla="*/ 1122605 w 1699425"/>
                <a:gd name="connsiteY26" fmla="*/ 493990 h 1970212"/>
                <a:gd name="connsiteX27" fmla="*/ 579862 w 1699425"/>
                <a:gd name="connsiteY27" fmla="*/ 493985 h 1970212"/>
                <a:gd name="connsiteX28" fmla="*/ 851234 w 1699425"/>
                <a:gd name="connsiteY28" fmla="*/ 22068 h 1970212"/>
                <a:gd name="connsiteX29" fmla="*/ 19412 w 1699425"/>
                <a:gd name="connsiteY29" fmla="*/ 504448 h 1970212"/>
                <a:gd name="connsiteX30" fmla="*/ 562154 w 1699425"/>
                <a:gd name="connsiteY30" fmla="*/ 504453 h 1970212"/>
                <a:gd name="connsiteX31" fmla="*/ 290783 w 1699425"/>
                <a:gd name="connsiteY31" fmla="*/ 976370 h 1970212"/>
                <a:gd name="connsiteX32" fmla="*/ 19416 w 1699425"/>
                <a:gd name="connsiteY32" fmla="*/ 504453 h 1970212"/>
                <a:gd name="connsiteX33" fmla="*/ 19402 w 1699425"/>
                <a:gd name="connsiteY33" fmla="*/ 1468685 h 1970212"/>
                <a:gd name="connsiteX34" fmla="*/ 290773 w 1699425"/>
                <a:gd name="connsiteY34" fmla="*/ 996768 h 1970212"/>
                <a:gd name="connsiteX35" fmla="*/ 562135 w 1699425"/>
                <a:gd name="connsiteY35" fmla="*/ 1468685 h 1970212"/>
                <a:gd name="connsiteX36" fmla="*/ 19393 w 1699425"/>
                <a:gd name="connsiteY36" fmla="*/ 1468685 h 1970212"/>
                <a:gd name="connsiteX37" fmla="*/ 296628 w 1699425"/>
                <a:gd name="connsiteY37" fmla="*/ 986590 h 1970212"/>
                <a:gd name="connsiteX38" fmla="*/ 573835 w 1699425"/>
                <a:gd name="connsiteY38" fmla="*/ 504495 h 1970212"/>
                <a:gd name="connsiteX39" fmla="*/ 1128623 w 1699425"/>
                <a:gd name="connsiteY39" fmla="*/ 504495 h 1970212"/>
                <a:gd name="connsiteX40" fmla="*/ 1405008 w 1699425"/>
                <a:gd name="connsiteY40" fmla="*/ 985143 h 1970212"/>
                <a:gd name="connsiteX41" fmla="*/ 1128613 w 1699425"/>
                <a:gd name="connsiteY41" fmla="*/ 1468732 h 1970212"/>
                <a:gd name="connsiteX42" fmla="*/ 573873 w 1699425"/>
                <a:gd name="connsiteY42" fmla="*/ 1468723 h 1970212"/>
                <a:gd name="connsiteX43" fmla="*/ 296665 w 1699425"/>
                <a:gd name="connsiteY43" fmla="*/ 986627 h 19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99425" h="1970212">
                  <a:moveTo>
                    <a:pt x="1683028" y="504448"/>
                  </a:moveTo>
                  <a:lnTo>
                    <a:pt x="1411675" y="976365"/>
                  </a:lnTo>
                  <a:lnTo>
                    <a:pt x="1140309" y="504401"/>
                  </a:lnTo>
                  <a:lnTo>
                    <a:pt x="1683004" y="504411"/>
                  </a:lnTo>
                  <a:close/>
                  <a:moveTo>
                    <a:pt x="1683028" y="1468685"/>
                  </a:moveTo>
                  <a:lnTo>
                    <a:pt x="1140285" y="1468685"/>
                  </a:lnTo>
                  <a:lnTo>
                    <a:pt x="1411661" y="996768"/>
                  </a:lnTo>
                  <a:lnTo>
                    <a:pt x="1683013" y="1468685"/>
                  </a:lnTo>
                  <a:close/>
                  <a:moveTo>
                    <a:pt x="851243" y="1951107"/>
                  </a:moveTo>
                  <a:lnTo>
                    <a:pt x="579876" y="1479190"/>
                  </a:lnTo>
                  <a:lnTo>
                    <a:pt x="1122619" y="1479190"/>
                  </a:lnTo>
                  <a:lnTo>
                    <a:pt x="851252" y="1951107"/>
                  </a:lnTo>
                  <a:close/>
                  <a:moveTo>
                    <a:pt x="1700769" y="493990"/>
                  </a:moveTo>
                  <a:lnTo>
                    <a:pt x="1134309" y="493985"/>
                  </a:lnTo>
                  <a:lnTo>
                    <a:pt x="851252" y="1712"/>
                  </a:lnTo>
                  <a:lnTo>
                    <a:pt x="568177" y="493985"/>
                  </a:lnTo>
                  <a:lnTo>
                    <a:pt x="1717" y="493981"/>
                  </a:lnTo>
                  <a:lnTo>
                    <a:pt x="284956" y="986581"/>
                  </a:lnTo>
                  <a:lnTo>
                    <a:pt x="1712" y="1479181"/>
                  </a:lnTo>
                  <a:lnTo>
                    <a:pt x="568172" y="1479181"/>
                  </a:lnTo>
                  <a:lnTo>
                    <a:pt x="851243" y="1971454"/>
                  </a:lnTo>
                  <a:lnTo>
                    <a:pt x="1134300" y="1479181"/>
                  </a:lnTo>
                  <a:lnTo>
                    <a:pt x="1700759" y="1479181"/>
                  </a:lnTo>
                  <a:lnTo>
                    <a:pt x="1417530" y="986581"/>
                  </a:lnTo>
                  <a:lnTo>
                    <a:pt x="1700759" y="493981"/>
                  </a:lnTo>
                  <a:close/>
                  <a:moveTo>
                    <a:pt x="851243" y="22073"/>
                  </a:moveTo>
                  <a:lnTo>
                    <a:pt x="1122605" y="493990"/>
                  </a:lnTo>
                  <a:lnTo>
                    <a:pt x="579862" y="493985"/>
                  </a:lnTo>
                  <a:lnTo>
                    <a:pt x="851234" y="22068"/>
                  </a:lnTo>
                  <a:close/>
                  <a:moveTo>
                    <a:pt x="19412" y="504448"/>
                  </a:moveTo>
                  <a:lnTo>
                    <a:pt x="562154" y="504453"/>
                  </a:lnTo>
                  <a:lnTo>
                    <a:pt x="290783" y="976370"/>
                  </a:lnTo>
                  <a:lnTo>
                    <a:pt x="19416" y="504453"/>
                  </a:lnTo>
                  <a:close/>
                  <a:moveTo>
                    <a:pt x="19402" y="1468685"/>
                  </a:moveTo>
                  <a:lnTo>
                    <a:pt x="290773" y="996768"/>
                  </a:lnTo>
                  <a:lnTo>
                    <a:pt x="562135" y="1468685"/>
                  </a:lnTo>
                  <a:lnTo>
                    <a:pt x="19393" y="1468685"/>
                  </a:lnTo>
                  <a:close/>
                  <a:moveTo>
                    <a:pt x="296628" y="986590"/>
                  </a:moveTo>
                  <a:lnTo>
                    <a:pt x="573835" y="504495"/>
                  </a:lnTo>
                  <a:lnTo>
                    <a:pt x="1128623" y="504495"/>
                  </a:lnTo>
                  <a:lnTo>
                    <a:pt x="1405008" y="985143"/>
                  </a:lnTo>
                  <a:lnTo>
                    <a:pt x="1128613" y="1468732"/>
                  </a:lnTo>
                  <a:lnTo>
                    <a:pt x="573873" y="1468723"/>
                  </a:lnTo>
                  <a:lnTo>
                    <a:pt x="296665" y="986627"/>
                  </a:lnTo>
                  <a:close/>
                </a:path>
              </a:pathLst>
            </a:custGeom>
            <a:grpFill/>
            <a:ln w="46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22EC458-62B3-41D2-A353-B00114FC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39900"/>
            <a:ext cx="12192231" cy="5118099"/>
          </a:xfrm>
          <a:prstGeom prst="rect">
            <a:avLst/>
          </a:prstGeom>
          <a:pattFill prst="ltVert">
            <a:fgClr>
              <a:schemeClr val="accent5"/>
            </a:fgClr>
            <a:bgClr>
              <a:schemeClr val="accent6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8A7FA-C9C2-43DB-8D18-38793251810F}"/>
              </a:ext>
            </a:extLst>
          </p:cNvPr>
          <p:cNvSpPr/>
          <p:nvPr userDrawn="1"/>
        </p:nvSpPr>
        <p:spPr>
          <a:xfrm>
            <a:off x="671730" y="2523286"/>
            <a:ext cx="3104940" cy="307479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90CE1D-615F-49E2-A6DF-256E917A8049}"/>
              </a:ext>
            </a:extLst>
          </p:cNvPr>
          <p:cNvSpPr/>
          <p:nvPr userDrawn="1"/>
        </p:nvSpPr>
        <p:spPr>
          <a:xfrm>
            <a:off x="4836000" y="2800684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039061-4D51-40D8-9F16-9A6195E7B0B9}"/>
              </a:ext>
            </a:extLst>
          </p:cNvPr>
          <p:cNvSpPr/>
          <p:nvPr userDrawn="1"/>
        </p:nvSpPr>
        <p:spPr>
          <a:xfrm>
            <a:off x="8415330" y="2523286"/>
            <a:ext cx="3104940" cy="307479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51A97-1D79-41FF-AB8F-D3359764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B034F221-402F-43D6-8690-BDC3A47D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204687"/>
          </a:xfrm>
        </p:spPr>
        <p:txBody>
          <a:bodyPr>
            <a:noAutofit/>
          </a:bodyPr>
          <a:lstStyle>
            <a:lvl1pPr algn="ctr">
              <a:defRPr sz="8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FBC7B351-8A6F-45CE-91A2-7A53326BA354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843922" y="2671658"/>
            <a:ext cx="2781636" cy="2774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ABDFD0F5-320C-4E5C-B9DD-0CF22C598D8B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576982" y="2684358"/>
            <a:ext cx="2781636" cy="2774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C7517E7-B262-4604-87D6-5AAB83D57A3B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961736" y="2951059"/>
            <a:ext cx="2253125" cy="224711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8277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583B71-9B8B-403D-A943-5E7BDBD6475A}"/>
              </a:ext>
            </a:extLst>
          </p:cNvPr>
          <p:cNvSpPr>
            <a:spLocks noChangeAspect="1"/>
          </p:cNvSpPr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pattFill prst="dkHorz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A72AA-3D22-4BD5-8A4F-9DFA9A2CE6D6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834320" y="251278"/>
            <a:ext cx="10491942" cy="1119762"/>
          </a:xfrm>
        </p:spPr>
        <p:txBody>
          <a:bodyPr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6D83A-2AFF-431A-B33B-0BF7B86ABA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45814-EAAD-41C1-BA32-6A89A69B92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545F2A-66D6-4871-B7F1-CAF20F1FEAA3}"/>
              </a:ext>
            </a:extLst>
          </p:cNvPr>
          <p:cNvSpPr>
            <a:spLocks noChangeAspect="1"/>
          </p:cNvSpPr>
          <p:nvPr userDrawn="1"/>
        </p:nvSpPr>
        <p:spPr>
          <a:xfrm>
            <a:off x="694620" y="4313170"/>
            <a:ext cx="1997964" cy="1997964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BB21A7-0475-456E-8C15-5FAF2F54E375}"/>
              </a:ext>
            </a:extLst>
          </p:cNvPr>
          <p:cNvSpPr>
            <a:spLocks noChangeAspect="1"/>
          </p:cNvSpPr>
          <p:nvPr userDrawn="1"/>
        </p:nvSpPr>
        <p:spPr>
          <a:xfrm>
            <a:off x="2899918" y="4313170"/>
            <a:ext cx="1997964" cy="1997964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CCCB1B-F690-47DB-A301-DC0B83F8DBFA}"/>
              </a:ext>
            </a:extLst>
          </p:cNvPr>
          <p:cNvSpPr>
            <a:spLocks noChangeAspect="1"/>
          </p:cNvSpPr>
          <p:nvPr userDrawn="1"/>
        </p:nvSpPr>
        <p:spPr>
          <a:xfrm>
            <a:off x="5105216" y="4313170"/>
            <a:ext cx="1997964" cy="1997964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307195-4135-46C3-B84F-F2356281A478}"/>
              </a:ext>
            </a:extLst>
          </p:cNvPr>
          <p:cNvSpPr>
            <a:spLocks noChangeAspect="1"/>
          </p:cNvSpPr>
          <p:nvPr userDrawn="1"/>
        </p:nvSpPr>
        <p:spPr>
          <a:xfrm>
            <a:off x="7283180" y="4313170"/>
            <a:ext cx="1997964" cy="1997964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59470D-36C0-4C89-9126-78BFC5B06FF0}"/>
              </a:ext>
            </a:extLst>
          </p:cNvPr>
          <p:cNvSpPr>
            <a:spLocks noChangeAspect="1"/>
          </p:cNvSpPr>
          <p:nvPr userDrawn="1"/>
        </p:nvSpPr>
        <p:spPr>
          <a:xfrm>
            <a:off x="9461144" y="4313170"/>
            <a:ext cx="1997964" cy="1997964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901103-B943-475C-AFB6-A48185BA678E}"/>
              </a:ext>
            </a:extLst>
          </p:cNvPr>
          <p:cNvSpPr>
            <a:spLocks noChangeAspect="1"/>
          </p:cNvSpPr>
          <p:nvPr userDrawn="1"/>
        </p:nvSpPr>
        <p:spPr>
          <a:xfrm>
            <a:off x="694620" y="1553335"/>
            <a:ext cx="2628900" cy="2628900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7B28C1-6CBD-4E32-BA75-D119B07E3476}"/>
              </a:ext>
            </a:extLst>
          </p:cNvPr>
          <p:cNvSpPr>
            <a:spLocks noChangeAspect="1"/>
          </p:cNvSpPr>
          <p:nvPr userDrawn="1"/>
        </p:nvSpPr>
        <p:spPr>
          <a:xfrm>
            <a:off x="8830208" y="1544479"/>
            <a:ext cx="2628900" cy="2628900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5A0138-0C61-4080-9218-8BDF9E146E22}"/>
              </a:ext>
            </a:extLst>
          </p:cNvPr>
          <p:cNvSpPr>
            <a:spLocks noChangeAspect="1"/>
          </p:cNvSpPr>
          <p:nvPr userDrawn="1"/>
        </p:nvSpPr>
        <p:spPr>
          <a:xfrm>
            <a:off x="3541618" y="1553335"/>
            <a:ext cx="5085390" cy="2628900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AC765A02-E18C-482C-8432-9850F5CBD861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069560" y="4494317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22E0526E-A1CA-403C-9C33-3B7673AE58A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64262" y="4494317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836B66EB-360B-4934-9898-BC70EC395E26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7466490" y="4494317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ECEC28D0-38DC-4C1A-B3F0-F31DA5D2C4B9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261192" y="4494317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2111B12C-AB69-488E-8C9B-1F6CECCE39DF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9630786" y="4494317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447D342-9A65-4F37-8B12-8B9307B5C23F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015890" y="1717084"/>
            <a:ext cx="2273575" cy="2283416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CFCAF221-2E5B-4D70-9A4B-603AF638DE36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64262" y="1717084"/>
            <a:ext cx="2273575" cy="2283416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A12B29F6-6622-4396-B88E-51B430D08B3B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3761094" y="1726077"/>
            <a:ext cx="4684406" cy="2283416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40382F-4B55-43C8-9A5C-9C09B9D19CC3}"/>
              </a:ext>
            </a:extLst>
          </p:cNvPr>
          <p:cNvGrpSpPr/>
          <p:nvPr userDrawn="1"/>
        </p:nvGrpSpPr>
        <p:grpSpPr>
          <a:xfrm>
            <a:off x="276320" y="356162"/>
            <a:ext cx="1116000" cy="936000"/>
            <a:chOff x="269215" y="5665366"/>
            <a:chExt cx="1188000" cy="103077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57A205E-472E-4022-AEFA-74DECF95E0E7}"/>
                </a:ext>
              </a:extLst>
            </p:cNvPr>
            <p:cNvGrpSpPr/>
            <p:nvPr userDrawn="1"/>
          </p:nvGrpSpPr>
          <p:grpSpPr>
            <a:xfrm>
              <a:off x="269215" y="5665366"/>
              <a:ext cx="1188000" cy="61429"/>
              <a:chOff x="269215" y="5701222"/>
              <a:chExt cx="1188000" cy="61429"/>
            </a:xfrm>
            <a:solidFill>
              <a:schemeClr val="bg1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3C1C888-F87C-45DD-90E1-DB01EAAFE69A}"/>
                  </a:ext>
                </a:extLst>
              </p:cNvPr>
              <p:cNvSpPr/>
              <p:nvPr/>
            </p:nvSpPr>
            <p:spPr>
              <a:xfrm>
                <a:off x="269215" y="570122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6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903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48D370E-67C6-4356-9716-DAECA9971898}"/>
                  </a:ext>
                </a:extLst>
              </p:cNvPr>
              <p:cNvSpPr/>
              <p:nvPr/>
            </p:nvSpPr>
            <p:spPr>
              <a:xfrm>
                <a:off x="428103" y="570122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6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903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5C502B5-0032-40A1-81F1-FC59FC4CE901}"/>
                  </a:ext>
                </a:extLst>
              </p:cNvPr>
              <p:cNvSpPr/>
              <p:nvPr/>
            </p:nvSpPr>
            <p:spPr>
              <a:xfrm>
                <a:off x="592241" y="5701222"/>
                <a:ext cx="135143" cy="61429"/>
              </a:xfrm>
              <a:custGeom>
                <a:avLst/>
                <a:gdLst>
                  <a:gd name="connsiteX0" fmla="*/ 127435 w 419100"/>
                  <a:gd name="connsiteY0" fmla="*/ 184052 h 190500"/>
                  <a:gd name="connsiteX1" fmla="*/ 7144 w 419100"/>
                  <a:gd name="connsiteY1" fmla="*/ 7144 h 190500"/>
                  <a:gd name="connsiteX2" fmla="*/ 420081 w 419100"/>
                  <a:gd name="connsiteY2" fmla="*/ 7144 h 190500"/>
                  <a:gd name="connsiteX3" fmla="*/ 305172 w 419100"/>
                  <a:gd name="connsiteY3" fmla="*/ 184052 h 190500"/>
                  <a:gd name="connsiteX4" fmla="*/ 12743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35" y="184052"/>
                    </a:moveTo>
                    <a:cubicBezTo>
                      <a:pt x="127435" y="136884"/>
                      <a:pt x="7144" y="40567"/>
                      <a:pt x="7144" y="7144"/>
                    </a:cubicBezTo>
                    <a:lnTo>
                      <a:pt x="420081" y="7144"/>
                    </a:lnTo>
                    <a:cubicBezTo>
                      <a:pt x="420081" y="34671"/>
                      <a:pt x="305172" y="136903"/>
                      <a:pt x="305172" y="184052"/>
                    </a:cubicBezTo>
                    <a:lnTo>
                      <a:pt x="12743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1597A40-3348-4AB0-9774-F35CA4961C00}"/>
                  </a:ext>
                </a:extLst>
              </p:cNvPr>
              <p:cNvSpPr/>
              <p:nvPr/>
            </p:nvSpPr>
            <p:spPr>
              <a:xfrm>
                <a:off x="999049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83962F5-F2DB-4B0A-B776-C26137BDA2CE}"/>
                  </a:ext>
                </a:extLst>
              </p:cNvPr>
              <p:cNvSpPr/>
              <p:nvPr/>
            </p:nvSpPr>
            <p:spPr>
              <a:xfrm>
                <a:off x="798270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10CB852-E859-460A-A8AC-763AFA0159CD}"/>
                  </a:ext>
                </a:extLst>
              </p:cNvPr>
              <p:cNvSpPr/>
              <p:nvPr/>
            </p:nvSpPr>
            <p:spPr>
              <a:xfrm>
                <a:off x="1163187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54F5B78-98EF-4DC3-896C-499D8A08C4B6}"/>
                  </a:ext>
                </a:extLst>
              </p:cNvPr>
              <p:cNvSpPr/>
              <p:nvPr/>
            </p:nvSpPr>
            <p:spPr>
              <a:xfrm>
                <a:off x="1322072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43A94B8-5806-415D-AA80-70AB0E547AA1}"/>
                </a:ext>
              </a:extLst>
            </p:cNvPr>
            <p:cNvGrpSpPr/>
            <p:nvPr userDrawn="1"/>
          </p:nvGrpSpPr>
          <p:grpSpPr>
            <a:xfrm>
              <a:off x="269215" y="5750644"/>
              <a:ext cx="1188000" cy="61429"/>
              <a:chOff x="269215" y="5768572"/>
              <a:chExt cx="1188000" cy="61429"/>
            </a:xfrm>
            <a:solidFill>
              <a:schemeClr val="bg1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2AED12E-A70A-4DD1-B485-D969A2EC908A}"/>
                  </a:ext>
                </a:extLst>
              </p:cNvPr>
              <p:cNvSpPr/>
              <p:nvPr/>
            </p:nvSpPr>
            <p:spPr>
              <a:xfrm>
                <a:off x="269215" y="576857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7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884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7E8FBD6-A94B-41A6-A21B-9F0B3DEE0952}"/>
                  </a:ext>
                </a:extLst>
              </p:cNvPr>
              <p:cNvSpPr/>
              <p:nvPr/>
            </p:nvSpPr>
            <p:spPr>
              <a:xfrm>
                <a:off x="428103" y="576857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7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884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A49781D-EE93-407E-8002-9F84102AB4B5}"/>
                  </a:ext>
                </a:extLst>
              </p:cNvPr>
              <p:cNvSpPr/>
              <p:nvPr/>
            </p:nvSpPr>
            <p:spPr>
              <a:xfrm>
                <a:off x="592241" y="5768572"/>
                <a:ext cx="135143" cy="61429"/>
              </a:xfrm>
              <a:custGeom>
                <a:avLst/>
                <a:gdLst>
                  <a:gd name="connsiteX0" fmla="*/ 127435 w 419100"/>
                  <a:gd name="connsiteY0" fmla="*/ 184052 h 190500"/>
                  <a:gd name="connsiteX1" fmla="*/ 7144 w 419100"/>
                  <a:gd name="connsiteY1" fmla="*/ 7144 h 190500"/>
                  <a:gd name="connsiteX2" fmla="*/ 420081 w 419100"/>
                  <a:gd name="connsiteY2" fmla="*/ 7144 h 190500"/>
                  <a:gd name="connsiteX3" fmla="*/ 305172 w 419100"/>
                  <a:gd name="connsiteY3" fmla="*/ 184052 h 190500"/>
                  <a:gd name="connsiteX4" fmla="*/ 12743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35" y="184052"/>
                    </a:moveTo>
                    <a:cubicBezTo>
                      <a:pt x="127435" y="136884"/>
                      <a:pt x="7144" y="40577"/>
                      <a:pt x="7144" y="7144"/>
                    </a:cubicBezTo>
                    <a:lnTo>
                      <a:pt x="420081" y="7144"/>
                    </a:lnTo>
                    <a:cubicBezTo>
                      <a:pt x="420081" y="34671"/>
                      <a:pt x="305172" y="136884"/>
                      <a:pt x="305172" y="184052"/>
                    </a:cubicBezTo>
                    <a:lnTo>
                      <a:pt x="12743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A8BD19C-876A-43B4-9D80-8DC8271DDD6C}"/>
                  </a:ext>
                </a:extLst>
              </p:cNvPr>
              <p:cNvSpPr/>
              <p:nvPr/>
            </p:nvSpPr>
            <p:spPr>
              <a:xfrm>
                <a:off x="999049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E4D7380-1A53-4D21-94B6-0FB346B6FA70}"/>
                  </a:ext>
                </a:extLst>
              </p:cNvPr>
              <p:cNvSpPr/>
              <p:nvPr/>
            </p:nvSpPr>
            <p:spPr>
              <a:xfrm>
                <a:off x="798270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EDAAC69-83A0-426B-AB1E-E3320149889D}"/>
                  </a:ext>
                </a:extLst>
              </p:cNvPr>
              <p:cNvSpPr/>
              <p:nvPr/>
            </p:nvSpPr>
            <p:spPr>
              <a:xfrm>
                <a:off x="1163187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BC74677-6F4F-404C-9DBD-FD8491006598}"/>
                  </a:ext>
                </a:extLst>
              </p:cNvPr>
              <p:cNvSpPr/>
              <p:nvPr/>
            </p:nvSpPr>
            <p:spPr>
              <a:xfrm>
                <a:off x="1322072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407026-B411-4269-832F-FDA80FA9BB8A}"/>
                </a:ext>
              </a:extLst>
            </p:cNvPr>
            <p:cNvSpPr/>
            <p:nvPr userDrawn="1"/>
          </p:nvSpPr>
          <p:spPr>
            <a:xfrm>
              <a:off x="297478" y="5796215"/>
              <a:ext cx="1133359" cy="608142"/>
            </a:xfrm>
            <a:custGeom>
              <a:avLst/>
              <a:gdLst>
                <a:gd name="connsiteX0" fmla="*/ 126073 w 3514725"/>
                <a:gd name="connsiteY0" fmla="*/ 126073 h 1885950"/>
                <a:gd name="connsiteX1" fmla="*/ 1761325 w 3514725"/>
                <a:gd name="connsiteY1" fmla="*/ 1761325 h 1885950"/>
                <a:gd name="connsiteX2" fmla="*/ 3396577 w 3514725"/>
                <a:gd name="connsiteY2" fmla="*/ 126073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4725" h="1885950">
                  <a:moveTo>
                    <a:pt x="126073" y="126073"/>
                  </a:moveTo>
                  <a:cubicBezTo>
                    <a:pt x="126073" y="1029195"/>
                    <a:pt x="858193" y="1761325"/>
                    <a:pt x="1761325" y="1761325"/>
                  </a:cubicBezTo>
                  <a:cubicBezTo>
                    <a:pt x="2664438" y="1761325"/>
                    <a:pt x="3396577" y="1029233"/>
                    <a:pt x="3396577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32F736-3841-43BB-A3AF-5E144E087DC3}"/>
                </a:ext>
              </a:extLst>
            </p:cNvPr>
            <p:cNvSpPr/>
            <p:nvPr/>
          </p:nvSpPr>
          <p:spPr>
            <a:xfrm>
              <a:off x="456367" y="5796215"/>
              <a:ext cx="817001" cy="448428"/>
            </a:xfrm>
            <a:custGeom>
              <a:avLst/>
              <a:gdLst>
                <a:gd name="connsiteX0" fmla="*/ 126073 w 2533650"/>
                <a:gd name="connsiteY0" fmla="*/ 126073 h 1390650"/>
                <a:gd name="connsiteX1" fmla="*/ 1268597 w 2533650"/>
                <a:gd name="connsiteY1" fmla="*/ 1268597 h 1390650"/>
                <a:gd name="connsiteX2" fmla="*/ 2411121 w 2533650"/>
                <a:gd name="connsiteY2" fmla="*/ 126073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3650" h="1390650">
                  <a:moveTo>
                    <a:pt x="126073" y="126073"/>
                  </a:moveTo>
                  <a:cubicBezTo>
                    <a:pt x="126073" y="757076"/>
                    <a:pt x="637594" y="1268597"/>
                    <a:pt x="1268597" y="1268597"/>
                  </a:cubicBezTo>
                  <a:cubicBezTo>
                    <a:pt x="1899599" y="1268597"/>
                    <a:pt x="2411121" y="757085"/>
                    <a:pt x="2411121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8865529-B8C2-41B8-B063-01C1E255341D}"/>
                </a:ext>
              </a:extLst>
            </p:cNvPr>
            <p:cNvSpPr/>
            <p:nvPr/>
          </p:nvSpPr>
          <p:spPr>
            <a:xfrm>
              <a:off x="620507" y="5796215"/>
              <a:ext cx="488358" cy="282571"/>
            </a:xfrm>
            <a:custGeom>
              <a:avLst/>
              <a:gdLst>
                <a:gd name="connsiteX0" fmla="*/ 126073 w 1514475"/>
                <a:gd name="connsiteY0" fmla="*/ 126073 h 876300"/>
                <a:gd name="connsiteX1" fmla="*/ 759609 w 1514475"/>
                <a:gd name="connsiteY1" fmla="*/ 759600 h 876300"/>
                <a:gd name="connsiteX2" fmla="*/ 1393155 w 1514475"/>
                <a:gd name="connsiteY2" fmla="*/ 12607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876300">
                  <a:moveTo>
                    <a:pt x="126073" y="126073"/>
                  </a:moveTo>
                  <a:cubicBezTo>
                    <a:pt x="126073" y="475964"/>
                    <a:pt x="409708" y="759600"/>
                    <a:pt x="759609" y="759600"/>
                  </a:cubicBezTo>
                  <a:cubicBezTo>
                    <a:pt x="1109510" y="759600"/>
                    <a:pt x="1393155" y="475964"/>
                    <a:pt x="1393155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C3035BB-AA79-42D5-9132-BDD37B53FC39}"/>
                </a:ext>
              </a:extLst>
            </p:cNvPr>
            <p:cNvSpPr/>
            <p:nvPr userDrawn="1"/>
          </p:nvSpPr>
          <p:spPr>
            <a:xfrm>
              <a:off x="824788" y="5796215"/>
              <a:ext cx="79857" cy="899928"/>
            </a:xfrm>
            <a:custGeom>
              <a:avLst/>
              <a:gdLst>
                <a:gd name="connsiteX0" fmla="*/ 126073 w 247650"/>
                <a:gd name="connsiteY0" fmla="*/ 126073 h 2790825"/>
                <a:gd name="connsiteX1" fmla="*/ 126073 w 247650"/>
                <a:gd name="connsiteY1" fmla="*/ 2674106 h 27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790825">
                  <a:moveTo>
                    <a:pt x="126073" y="126073"/>
                  </a:moveTo>
                  <a:lnTo>
                    <a:pt x="126073" y="2674106"/>
                  </a:lnTo>
                </a:path>
              </a:pathLst>
            </a:custGeom>
            <a:noFill/>
            <a:ln w="762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DA912-76C1-492C-BEF1-325882344D25}"/>
                </a:ext>
              </a:extLst>
            </p:cNvPr>
            <p:cNvSpPr/>
            <p:nvPr/>
          </p:nvSpPr>
          <p:spPr>
            <a:xfrm>
              <a:off x="575486" y="6582175"/>
              <a:ext cx="577430" cy="101357"/>
            </a:xfrm>
            <a:custGeom>
              <a:avLst/>
              <a:gdLst>
                <a:gd name="connsiteX0" fmla="*/ 7144 w 1790700"/>
                <a:gd name="connsiteY0" fmla="*/ 315354 h 314325"/>
                <a:gd name="connsiteX1" fmla="*/ 7144 w 1790700"/>
                <a:gd name="connsiteY1" fmla="*/ 203263 h 314325"/>
                <a:gd name="connsiteX2" fmla="*/ 898931 w 1790700"/>
                <a:gd name="connsiteY2" fmla="*/ 7144 h 314325"/>
                <a:gd name="connsiteX3" fmla="*/ 1785747 w 1790700"/>
                <a:gd name="connsiteY3" fmla="*/ 203263 h 314325"/>
                <a:gd name="connsiteX4" fmla="*/ 1785747 w 1790700"/>
                <a:gd name="connsiteY4" fmla="*/ 315354 h 314325"/>
                <a:gd name="connsiteX5" fmla="*/ 7144 w 1790700"/>
                <a:gd name="connsiteY5" fmla="*/ 31535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314325">
                  <a:moveTo>
                    <a:pt x="7144" y="315354"/>
                  </a:moveTo>
                  <a:lnTo>
                    <a:pt x="7144" y="203263"/>
                  </a:lnTo>
                  <a:lnTo>
                    <a:pt x="898931" y="7144"/>
                  </a:lnTo>
                  <a:lnTo>
                    <a:pt x="1785747" y="203263"/>
                  </a:lnTo>
                  <a:lnTo>
                    <a:pt x="1785747" y="315354"/>
                  </a:lnTo>
                  <a:lnTo>
                    <a:pt x="7144" y="3153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43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F4D2E51-26F2-4BA1-941D-9A8772FA6E63}"/>
              </a:ext>
            </a:extLst>
          </p:cNvPr>
          <p:cNvSpPr/>
          <p:nvPr userDrawn="1"/>
        </p:nvSpPr>
        <p:spPr bwMode="ltGray">
          <a:xfrm>
            <a:off x="0" y="0"/>
            <a:ext cx="563692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BE39D8-A87D-485B-89B4-689E11D1D08D}"/>
              </a:ext>
            </a:extLst>
          </p:cNvPr>
          <p:cNvSpPr/>
          <p:nvPr userDrawn="1"/>
        </p:nvSpPr>
        <p:spPr>
          <a:xfrm rot="7905773">
            <a:off x="6266200" y="565974"/>
            <a:ext cx="5400000" cy="5400000"/>
          </a:xfrm>
          <a:prstGeom prst="ellipse">
            <a:avLst/>
          </a:prstGeom>
          <a:solidFill>
            <a:schemeClr val="accent6"/>
          </a:solid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710260" y="628391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51A97-1D79-41FF-AB8F-D3359764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0EF870-B1D8-4D46-8E34-6DE1ADD58E74}"/>
              </a:ext>
            </a:extLst>
          </p:cNvPr>
          <p:cNvSpPr/>
          <p:nvPr userDrawn="1"/>
        </p:nvSpPr>
        <p:spPr>
          <a:xfrm>
            <a:off x="6450660" y="731201"/>
            <a:ext cx="5040000" cy="5040000"/>
          </a:xfrm>
          <a:prstGeom prst="ellipse">
            <a:avLst/>
          </a:prstGeom>
          <a:noFill/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18A447-7B4C-4E71-B163-68D370E389C7}"/>
              </a:ext>
            </a:extLst>
          </p:cNvPr>
          <p:cNvSpPr/>
          <p:nvPr userDrawn="1"/>
        </p:nvSpPr>
        <p:spPr>
          <a:xfrm rot="6189326">
            <a:off x="6504672" y="833361"/>
            <a:ext cx="4860000" cy="4860000"/>
          </a:xfrm>
          <a:prstGeom prst="ellipse">
            <a:avLst/>
          </a:prstGeom>
          <a:noFill/>
          <a:ln w="12700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7F97D7-F18B-45D8-8D40-D938DCD55334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504604" y="253619"/>
            <a:ext cx="4448880" cy="5899056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75CFFE1E-F8D5-4337-98C8-71FE46C932F6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738053" y="1035214"/>
            <a:ext cx="4456294" cy="445629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&amp;Drop Your Image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F789FD-39BF-4E7D-B959-E314C6245D20}"/>
              </a:ext>
            </a:extLst>
          </p:cNvPr>
          <p:cNvGrpSpPr/>
          <p:nvPr userDrawn="1"/>
        </p:nvGrpSpPr>
        <p:grpSpPr>
          <a:xfrm>
            <a:off x="5646597" y="-8830"/>
            <a:ext cx="5435" cy="6875660"/>
            <a:chOff x="5481497" y="-8830"/>
            <a:chExt cx="5435" cy="687566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B3AF774-32A9-46B0-AF39-C05E533E5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481497" y="-8830"/>
              <a:ext cx="0" cy="6858000"/>
            </a:xfrm>
            <a:prstGeom prst="straightConnector1">
              <a:avLst/>
            </a:prstGeom>
            <a:ln w="635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C31476D-7FB6-48F8-B5EF-D7A1C9096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486932" y="206830"/>
              <a:ext cx="0" cy="6660000"/>
            </a:xfrm>
            <a:prstGeom prst="straightConnector1">
              <a:avLst/>
            </a:prstGeom>
            <a:ln w="635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F7F83A-D262-405E-B167-ED30DCE12258}"/>
              </a:ext>
            </a:extLst>
          </p:cNvPr>
          <p:cNvGrpSpPr/>
          <p:nvPr userDrawn="1"/>
        </p:nvGrpSpPr>
        <p:grpSpPr>
          <a:xfrm>
            <a:off x="4264068" y="5637286"/>
            <a:ext cx="1188000" cy="1030777"/>
            <a:chOff x="269215" y="5665366"/>
            <a:chExt cx="1188000" cy="103077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EC732AF-B497-4660-90B4-66D3B88B770D}"/>
                </a:ext>
              </a:extLst>
            </p:cNvPr>
            <p:cNvGrpSpPr/>
            <p:nvPr userDrawn="1"/>
          </p:nvGrpSpPr>
          <p:grpSpPr>
            <a:xfrm>
              <a:off x="269215" y="5665366"/>
              <a:ext cx="1188000" cy="61429"/>
              <a:chOff x="269215" y="5701222"/>
              <a:chExt cx="1188000" cy="61429"/>
            </a:xfrm>
            <a:solidFill>
              <a:schemeClr val="bg1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6E4714E-7873-4542-8FA9-B950DFF05C97}"/>
                  </a:ext>
                </a:extLst>
              </p:cNvPr>
              <p:cNvSpPr/>
              <p:nvPr/>
            </p:nvSpPr>
            <p:spPr>
              <a:xfrm>
                <a:off x="269215" y="570122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6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903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F552C8A-4598-45BC-8614-49EFC3220474}"/>
                  </a:ext>
                </a:extLst>
              </p:cNvPr>
              <p:cNvSpPr/>
              <p:nvPr/>
            </p:nvSpPr>
            <p:spPr>
              <a:xfrm>
                <a:off x="428103" y="570122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6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903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B98EEB3-9C32-499A-AC3E-9F90262C8423}"/>
                  </a:ext>
                </a:extLst>
              </p:cNvPr>
              <p:cNvSpPr/>
              <p:nvPr/>
            </p:nvSpPr>
            <p:spPr>
              <a:xfrm>
                <a:off x="592241" y="5701222"/>
                <a:ext cx="135143" cy="61429"/>
              </a:xfrm>
              <a:custGeom>
                <a:avLst/>
                <a:gdLst>
                  <a:gd name="connsiteX0" fmla="*/ 127435 w 419100"/>
                  <a:gd name="connsiteY0" fmla="*/ 184052 h 190500"/>
                  <a:gd name="connsiteX1" fmla="*/ 7144 w 419100"/>
                  <a:gd name="connsiteY1" fmla="*/ 7144 h 190500"/>
                  <a:gd name="connsiteX2" fmla="*/ 420081 w 419100"/>
                  <a:gd name="connsiteY2" fmla="*/ 7144 h 190500"/>
                  <a:gd name="connsiteX3" fmla="*/ 305172 w 419100"/>
                  <a:gd name="connsiteY3" fmla="*/ 184052 h 190500"/>
                  <a:gd name="connsiteX4" fmla="*/ 12743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35" y="184052"/>
                    </a:moveTo>
                    <a:cubicBezTo>
                      <a:pt x="127435" y="136884"/>
                      <a:pt x="7144" y="40567"/>
                      <a:pt x="7144" y="7144"/>
                    </a:cubicBezTo>
                    <a:lnTo>
                      <a:pt x="420081" y="7144"/>
                    </a:lnTo>
                    <a:cubicBezTo>
                      <a:pt x="420081" y="34671"/>
                      <a:pt x="305172" y="136903"/>
                      <a:pt x="305172" y="184052"/>
                    </a:cubicBezTo>
                    <a:lnTo>
                      <a:pt x="12743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CA78E9B-975F-4B06-996E-D350BDD484E1}"/>
                  </a:ext>
                </a:extLst>
              </p:cNvPr>
              <p:cNvSpPr/>
              <p:nvPr/>
            </p:nvSpPr>
            <p:spPr>
              <a:xfrm>
                <a:off x="999049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25C6AC1-3785-4FC8-8DC8-774289151D41}"/>
                  </a:ext>
                </a:extLst>
              </p:cNvPr>
              <p:cNvSpPr/>
              <p:nvPr/>
            </p:nvSpPr>
            <p:spPr>
              <a:xfrm>
                <a:off x="798270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CC35399-1CAD-4FBC-B4C4-B2C222B581D6}"/>
                  </a:ext>
                </a:extLst>
              </p:cNvPr>
              <p:cNvSpPr/>
              <p:nvPr/>
            </p:nvSpPr>
            <p:spPr>
              <a:xfrm>
                <a:off x="1163187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24CC352-FF31-41E7-897E-C6CA0CE1A18F}"/>
                  </a:ext>
                </a:extLst>
              </p:cNvPr>
              <p:cNvSpPr/>
              <p:nvPr/>
            </p:nvSpPr>
            <p:spPr>
              <a:xfrm>
                <a:off x="1322072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3F2BB26-B1C8-43E0-8A0F-1684D0F6B0F7}"/>
                </a:ext>
              </a:extLst>
            </p:cNvPr>
            <p:cNvGrpSpPr/>
            <p:nvPr userDrawn="1"/>
          </p:nvGrpSpPr>
          <p:grpSpPr>
            <a:xfrm>
              <a:off x="269215" y="5750644"/>
              <a:ext cx="1188000" cy="61429"/>
              <a:chOff x="269215" y="5768572"/>
              <a:chExt cx="1188000" cy="61429"/>
            </a:xfrm>
            <a:solidFill>
              <a:schemeClr val="bg1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00974EE-1BA3-4A18-A385-0D86DE637536}"/>
                  </a:ext>
                </a:extLst>
              </p:cNvPr>
              <p:cNvSpPr/>
              <p:nvPr/>
            </p:nvSpPr>
            <p:spPr>
              <a:xfrm>
                <a:off x="269215" y="576857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7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884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A0238EE-1063-4261-B664-2A1212FCD86A}"/>
                  </a:ext>
                </a:extLst>
              </p:cNvPr>
              <p:cNvSpPr/>
              <p:nvPr/>
            </p:nvSpPr>
            <p:spPr>
              <a:xfrm>
                <a:off x="428103" y="576857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7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884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F23D4F3-FDE0-45DC-AF88-A834AF3A9075}"/>
                  </a:ext>
                </a:extLst>
              </p:cNvPr>
              <p:cNvSpPr/>
              <p:nvPr/>
            </p:nvSpPr>
            <p:spPr>
              <a:xfrm>
                <a:off x="592241" y="5768572"/>
                <a:ext cx="135143" cy="61429"/>
              </a:xfrm>
              <a:custGeom>
                <a:avLst/>
                <a:gdLst>
                  <a:gd name="connsiteX0" fmla="*/ 127435 w 419100"/>
                  <a:gd name="connsiteY0" fmla="*/ 184052 h 190500"/>
                  <a:gd name="connsiteX1" fmla="*/ 7144 w 419100"/>
                  <a:gd name="connsiteY1" fmla="*/ 7144 h 190500"/>
                  <a:gd name="connsiteX2" fmla="*/ 420081 w 419100"/>
                  <a:gd name="connsiteY2" fmla="*/ 7144 h 190500"/>
                  <a:gd name="connsiteX3" fmla="*/ 305172 w 419100"/>
                  <a:gd name="connsiteY3" fmla="*/ 184052 h 190500"/>
                  <a:gd name="connsiteX4" fmla="*/ 12743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35" y="184052"/>
                    </a:moveTo>
                    <a:cubicBezTo>
                      <a:pt x="127435" y="136884"/>
                      <a:pt x="7144" y="40577"/>
                      <a:pt x="7144" y="7144"/>
                    </a:cubicBezTo>
                    <a:lnTo>
                      <a:pt x="420081" y="7144"/>
                    </a:lnTo>
                    <a:cubicBezTo>
                      <a:pt x="420081" y="34671"/>
                      <a:pt x="305172" y="136884"/>
                      <a:pt x="305172" y="184052"/>
                    </a:cubicBezTo>
                    <a:lnTo>
                      <a:pt x="12743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2E46E29-A815-4D13-A812-B85EAB2D6BDD}"/>
                  </a:ext>
                </a:extLst>
              </p:cNvPr>
              <p:cNvSpPr/>
              <p:nvPr/>
            </p:nvSpPr>
            <p:spPr>
              <a:xfrm>
                <a:off x="999049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3C3A251-8DCE-440F-A098-D5A7342AF8A0}"/>
                  </a:ext>
                </a:extLst>
              </p:cNvPr>
              <p:cNvSpPr/>
              <p:nvPr/>
            </p:nvSpPr>
            <p:spPr>
              <a:xfrm>
                <a:off x="798270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3BB7BFD-0CC9-41C8-B57D-50F8D1D25BD0}"/>
                  </a:ext>
                </a:extLst>
              </p:cNvPr>
              <p:cNvSpPr/>
              <p:nvPr/>
            </p:nvSpPr>
            <p:spPr>
              <a:xfrm>
                <a:off x="1163187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4DA8308-48A9-45E7-B12D-CC5DA79A47BD}"/>
                  </a:ext>
                </a:extLst>
              </p:cNvPr>
              <p:cNvSpPr/>
              <p:nvPr/>
            </p:nvSpPr>
            <p:spPr>
              <a:xfrm>
                <a:off x="1322072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7D9CE8-F282-4264-A7E9-6188377BF4B0}"/>
                </a:ext>
              </a:extLst>
            </p:cNvPr>
            <p:cNvSpPr/>
            <p:nvPr userDrawn="1"/>
          </p:nvSpPr>
          <p:spPr>
            <a:xfrm>
              <a:off x="297478" y="5796215"/>
              <a:ext cx="1133359" cy="608142"/>
            </a:xfrm>
            <a:custGeom>
              <a:avLst/>
              <a:gdLst>
                <a:gd name="connsiteX0" fmla="*/ 126073 w 3514725"/>
                <a:gd name="connsiteY0" fmla="*/ 126073 h 1885950"/>
                <a:gd name="connsiteX1" fmla="*/ 1761325 w 3514725"/>
                <a:gd name="connsiteY1" fmla="*/ 1761325 h 1885950"/>
                <a:gd name="connsiteX2" fmla="*/ 3396577 w 3514725"/>
                <a:gd name="connsiteY2" fmla="*/ 126073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4725" h="1885950">
                  <a:moveTo>
                    <a:pt x="126073" y="126073"/>
                  </a:moveTo>
                  <a:cubicBezTo>
                    <a:pt x="126073" y="1029195"/>
                    <a:pt x="858193" y="1761325"/>
                    <a:pt x="1761325" y="1761325"/>
                  </a:cubicBezTo>
                  <a:cubicBezTo>
                    <a:pt x="2664438" y="1761325"/>
                    <a:pt x="3396577" y="1029233"/>
                    <a:pt x="3396577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F60C386-31DC-4320-8176-B4DE7E2CF1F6}"/>
                </a:ext>
              </a:extLst>
            </p:cNvPr>
            <p:cNvSpPr/>
            <p:nvPr/>
          </p:nvSpPr>
          <p:spPr>
            <a:xfrm>
              <a:off x="456367" y="5796215"/>
              <a:ext cx="817001" cy="448428"/>
            </a:xfrm>
            <a:custGeom>
              <a:avLst/>
              <a:gdLst>
                <a:gd name="connsiteX0" fmla="*/ 126073 w 2533650"/>
                <a:gd name="connsiteY0" fmla="*/ 126073 h 1390650"/>
                <a:gd name="connsiteX1" fmla="*/ 1268597 w 2533650"/>
                <a:gd name="connsiteY1" fmla="*/ 1268597 h 1390650"/>
                <a:gd name="connsiteX2" fmla="*/ 2411121 w 2533650"/>
                <a:gd name="connsiteY2" fmla="*/ 126073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3650" h="1390650">
                  <a:moveTo>
                    <a:pt x="126073" y="126073"/>
                  </a:moveTo>
                  <a:cubicBezTo>
                    <a:pt x="126073" y="757076"/>
                    <a:pt x="637594" y="1268597"/>
                    <a:pt x="1268597" y="1268597"/>
                  </a:cubicBezTo>
                  <a:cubicBezTo>
                    <a:pt x="1899599" y="1268597"/>
                    <a:pt x="2411121" y="757085"/>
                    <a:pt x="2411121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1116C24-CB10-47AD-A0EE-E68BEA3C529A}"/>
                </a:ext>
              </a:extLst>
            </p:cNvPr>
            <p:cNvSpPr/>
            <p:nvPr/>
          </p:nvSpPr>
          <p:spPr>
            <a:xfrm>
              <a:off x="620507" y="5796215"/>
              <a:ext cx="488358" cy="282571"/>
            </a:xfrm>
            <a:custGeom>
              <a:avLst/>
              <a:gdLst>
                <a:gd name="connsiteX0" fmla="*/ 126073 w 1514475"/>
                <a:gd name="connsiteY0" fmla="*/ 126073 h 876300"/>
                <a:gd name="connsiteX1" fmla="*/ 759609 w 1514475"/>
                <a:gd name="connsiteY1" fmla="*/ 759600 h 876300"/>
                <a:gd name="connsiteX2" fmla="*/ 1393155 w 1514475"/>
                <a:gd name="connsiteY2" fmla="*/ 12607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876300">
                  <a:moveTo>
                    <a:pt x="126073" y="126073"/>
                  </a:moveTo>
                  <a:cubicBezTo>
                    <a:pt x="126073" y="475964"/>
                    <a:pt x="409708" y="759600"/>
                    <a:pt x="759609" y="759600"/>
                  </a:cubicBezTo>
                  <a:cubicBezTo>
                    <a:pt x="1109510" y="759600"/>
                    <a:pt x="1393155" y="475964"/>
                    <a:pt x="1393155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86DB7C5-471B-4650-8473-EA5CCFEB377D}"/>
                </a:ext>
              </a:extLst>
            </p:cNvPr>
            <p:cNvSpPr/>
            <p:nvPr userDrawn="1"/>
          </p:nvSpPr>
          <p:spPr>
            <a:xfrm>
              <a:off x="824788" y="5796215"/>
              <a:ext cx="79857" cy="899928"/>
            </a:xfrm>
            <a:custGeom>
              <a:avLst/>
              <a:gdLst>
                <a:gd name="connsiteX0" fmla="*/ 126073 w 247650"/>
                <a:gd name="connsiteY0" fmla="*/ 126073 h 2790825"/>
                <a:gd name="connsiteX1" fmla="*/ 126073 w 247650"/>
                <a:gd name="connsiteY1" fmla="*/ 2674106 h 27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790825">
                  <a:moveTo>
                    <a:pt x="126073" y="126073"/>
                  </a:moveTo>
                  <a:lnTo>
                    <a:pt x="126073" y="2674106"/>
                  </a:lnTo>
                </a:path>
              </a:pathLst>
            </a:custGeom>
            <a:noFill/>
            <a:ln w="762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F3EBEF2-75D9-406D-A5D0-44C2B708A744}"/>
                </a:ext>
              </a:extLst>
            </p:cNvPr>
            <p:cNvSpPr/>
            <p:nvPr/>
          </p:nvSpPr>
          <p:spPr>
            <a:xfrm>
              <a:off x="575486" y="6582175"/>
              <a:ext cx="577430" cy="101357"/>
            </a:xfrm>
            <a:custGeom>
              <a:avLst/>
              <a:gdLst>
                <a:gd name="connsiteX0" fmla="*/ 7144 w 1790700"/>
                <a:gd name="connsiteY0" fmla="*/ 315354 h 314325"/>
                <a:gd name="connsiteX1" fmla="*/ 7144 w 1790700"/>
                <a:gd name="connsiteY1" fmla="*/ 203263 h 314325"/>
                <a:gd name="connsiteX2" fmla="*/ 898931 w 1790700"/>
                <a:gd name="connsiteY2" fmla="*/ 7144 h 314325"/>
                <a:gd name="connsiteX3" fmla="*/ 1785747 w 1790700"/>
                <a:gd name="connsiteY3" fmla="*/ 203263 h 314325"/>
                <a:gd name="connsiteX4" fmla="*/ 1785747 w 1790700"/>
                <a:gd name="connsiteY4" fmla="*/ 315354 h 314325"/>
                <a:gd name="connsiteX5" fmla="*/ 7144 w 1790700"/>
                <a:gd name="connsiteY5" fmla="*/ 31535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314325">
                  <a:moveTo>
                    <a:pt x="7144" y="315354"/>
                  </a:moveTo>
                  <a:lnTo>
                    <a:pt x="7144" y="203263"/>
                  </a:lnTo>
                  <a:lnTo>
                    <a:pt x="898931" y="7144"/>
                  </a:lnTo>
                  <a:lnTo>
                    <a:pt x="1785747" y="203263"/>
                  </a:lnTo>
                  <a:lnTo>
                    <a:pt x="1785747" y="315354"/>
                  </a:lnTo>
                  <a:lnTo>
                    <a:pt x="7144" y="3153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67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Images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C3E0F0E-DD52-44CF-A81D-41A766B7263B}"/>
              </a:ext>
            </a:extLst>
          </p:cNvPr>
          <p:cNvSpPr/>
          <p:nvPr userDrawn="1"/>
        </p:nvSpPr>
        <p:spPr>
          <a:xfrm>
            <a:off x="8370855" y="2991624"/>
            <a:ext cx="3168000" cy="316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A77502-C701-4985-89FC-92C9A8BF21C3}"/>
              </a:ext>
            </a:extLst>
          </p:cNvPr>
          <p:cNvSpPr/>
          <p:nvPr userDrawn="1"/>
        </p:nvSpPr>
        <p:spPr>
          <a:xfrm>
            <a:off x="4517024" y="2045310"/>
            <a:ext cx="3168000" cy="316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0A7277-9575-4AD5-9AE2-199407089E6B}"/>
              </a:ext>
            </a:extLst>
          </p:cNvPr>
          <p:cNvSpPr/>
          <p:nvPr userDrawn="1"/>
        </p:nvSpPr>
        <p:spPr>
          <a:xfrm>
            <a:off x="663193" y="2999991"/>
            <a:ext cx="3168000" cy="316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51A97-1D79-41FF-AB8F-D3359764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86B753-B6AB-4ADA-A490-81B8151A4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>
            <a:off x="0" y="0"/>
            <a:ext cx="12192231" cy="1778898"/>
          </a:xfrm>
          <a:prstGeom prst="rect">
            <a:avLst/>
          </a:prstGeom>
          <a:pattFill prst="trellis">
            <a:fgClr>
              <a:schemeClr val="accent5"/>
            </a:fgClr>
            <a:bgClr>
              <a:schemeClr val="accent6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37ED57-3DDB-4AA8-8376-304C4ECC9349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834320" y="251278"/>
            <a:ext cx="10491942" cy="1342656"/>
          </a:xfrm>
        </p:spPr>
        <p:txBody>
          <a:bodyPr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152A302C-3C0F-4951-8AF0-784DDE897243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681822" y="2210108"/>
            <a:ext cx="2838404" cy="2838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&amp;Drop Your Image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2906EC4-1BAC-41AE-8B54-DC9E1C502CA0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535653" y="3164789"/>
            <a:ext cx="2838404" cy="2838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&amp;Drop Your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93480AF6-883A-40DD-9557-8084739CC57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27991" y="3164789"/>
            <a:ext cx="2838404" cy="2838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&amp;Drop Your Image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FDB45A-22D4-4D57-AFF4-F1A3476D7561}"/>
              </a:ext>
            </a:extLst>
          </p:cNvPr>
          <p:cNvGrpSpPr/>
          <p:nvPr userDrawn="1"/>
        </p:nvGrpSpPr>
        <p:grpSpPr>
          <a:xfrm>
            <a:off x="10688967" y="437874"/>
            <a:ext cx="1116000" cy="936000"/>
            <a:chOff x="269215" y="5665366"/>
            <a:chExt cx="1188000" cy="10307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E21143B-BC62-4930-B533-B9F07F0B2CE6}"/>
                </a:ext>
              </a:extLst>
            </p:cNvPr>
            <p:cNvGrpSpPr/>
            <p:nvPr userDrawn="1"/>
          </p:nvGrpSpPr>
          <p:grpSpPr>
            <a:xfrm>
              <a:off x="269215" y="5665366"/>
              <a:ext cx="1188000" cy="61429"/>
              <a:chOff x="269215" y="5701222"/>
              <a:chExt cx="1188000" cy="61429"/>
            </a:xfrm>
            <a:solidFill>
              <a:schemeClr val="bg1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996F177-DAE7-4FFB-AE85-8A76A8C4A44D}"/>
                  </a:ext>
                </a:extLst>
              </p:cNvPr>
              <p:cNvSpPr/>
              <p:nvPr/>
            </p:nvSpPr>
            <p:spPr>
              <a:xfrm>
                <a:off x="269215" y="570122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6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903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901112E-C808-485D-A2F1-8B54F167C2D3}"/>
                  </a:ext>
                </a:extLst>
              </p:cNvPr>
              <p:cNvSpPr/>
              <p:nvPr/>
            </p:nvSpPr>
            <p:spPr>
              <a:xfrm>
                <a:off x="428103" y="570122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6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903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5338B3A-D619-47E2-8575-3516E4A6433C}"/>
                  </a:ext>
                </a:extLst>
              </p:cNvPr>
              <p:cNvSpPr/>
              <p:nvPr/>
            </p:nvSpPr>
            <p:spPr>
              <a:xfrm>
                <a:off x="592241" y="5701222"/>
                <a:ext cx="135143" cy="61429"/>
              </a:xfrm>
              <a:custGeom>
                <a:avLst/>
                <a:gdLst>
                  <a:gd name="connsiteX0" fmla="*/ 127435 w 419100"/>
                  <a:gd name="connsiteY0" fmla="*/ 184052 h 190500"/>
                  <a:gd name="connsiteX1" fmla="*/ 7144 w 419100"/>
                  <a:gd name="connsiteY1" fmla="*/ 7144 h 190500"/>
                  <a:gd name="connsiteX2" fmla="*/ 420081 w 419100"/>
                  <a:gd name="connsiteY2" fmla="*/ 7144 h 190500"/>
                  <a:gd name="connsiteX3" fmla="*/ 305172 w 419100"/>
                  <a:gd name="connsiteY3" fmla="*/ 184052 h 190500"/>
                  <a:gd name="connsiteX4" fmla="*/ 12743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35" y="184052"/>
                    </a:moveTo>
                    <a:cubicBezTo>
                      <a:pt x="127435" y="136884"/>
                      <a:pt x="7144" y="40567"/>
                      <a:pt x="7144" y="7144"/>
                    </a:cubicBezTo>
                    <a:lnTo>
                      <a:pt x="420081" y="7144"/>
                    </a:lnTo>
                    <a:cubicBezTo>
                      <a:pt x="420081" y="34671"/>
                      <a:pt x="305172" y="136903"/>
                      <a:pt x="305172" y="184052"/>
                    </a:cubicBezTo>
                    <a:lnTo>
                      <a:pt x="12743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2E0FC0C-F727-422E-957C-4B0AD3646146}"/>
                  </a:ext>
                </a:extLst>
              </p:cNvPr>
              <p:cNvSpPr/>
              <p:nvPr/>
            </p:nvSpPr>
            <p:spPr>
              <a:xfrm>
                <a:off x="999049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A6920AA-88FA-47C6-B7B9-0CDBC9FD2064}"/>
                  </a:ext>
                </a:extLst>
              </p:cNvPr>
              <p:cNvSpPr/>
              <p:nvPr/>
            </p:nvSpPr>
            <p:spPr>
              <a:xfrm>
                <a:off x="798270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1BFEF6B-0DB6-4C16-82D5-CCDFBB83B000}"/>
                  </a:ext>
                </a:extLst>
              </p:cNvPr>
              <p:cNvSpPr/>
              <p:nvPr/>
            </p:nvSpPr>
            <p:spPr>
              <a:xfrm>
                <a:off x="1163187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65BEAB3-A7C9-411C-8BAA-8355D9C9B076}"/>
                  </a:ext>
                </a:extLst>
              </p:cNvPr>
              <p:cNvSpPr/>
              <p:nvPr/>
            </p:nvSpPr>
            <p:spPr>
              <a:xfrm>
                <a:off x="1322072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0C84E8C-3395-433A-8D12-4969E5CF073E}"/>
                </a:ext>
              </a:extLst>
            </p:cNvPr>
            <p:cNvGrpSpPr/>
            <p:nvPr userDrawn="1"/>
          </p:nvGrpSpPr>
          <p:grpSpPr>
            <a:xfrm>
              <a:off x="269215" y="5750644"/>
              <a:ext cx="1188000" cy="61429"/>
              <a:chOff x="269215" y="5768572"/>
              <a:chExt cx="1188000" cy="61429"/>
            </a:xfrm>
            <a:solidFill>
              <a:schemeClr val="bg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87970E-1D71-436A-849B-61FEB412DAB1}"/>
                  </a:ext>
                </a:extLst>
              </p:cNvPr>
              <p:cNvSpPr/>
              <p:nvPr/>
            </p:nvSpPr>
            <p:spPr>
              <a:xfrm>
                <a:off x="269215" y="576857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7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884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0FB37FB-9380-4068-8C95-69E8022F1D39}"/>
                  </a:ext>
                </a:extLst>
              </p:cNvPr>
              <p:cNvSpPr/>
              <p:nvPr/>
            </p:nvSpPr>
            <p:spPr>
              <a:xfrm>
                <a:off x="428103" y="576857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7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884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588F1F5-4D15-4CAD-81A3-C382040EDB14}"/>
                  </a:ext>
                </a:extLst>
              </p:cNvPr>
              <p:cNvSpPr/>
              <p:nvPr/>
            </p:nvSpPr>
            <p:spPr>
              <a:xfrm>
                <a:off x="592241" y="5768572"/>
                <a:ext cx="135143" cy="61429"/>
              </a:xfrm>
              <a:custGeom>
                <a:avLst/>
                <a:gdLst>
                  <a:gd name="connsiteX0" fmla="*/ 127435 w 419100"/>
                  <a:gd name="connsiteY0" fmla="*/ 184052 h 190500"/>
                  <a:gd name="connsiteX1" fmla="*/ 7144 w 419100"/>
                  <a:gd name="connsiteY1" fmla="*/ 7144 h 190500"/>
                  <a:gd name="connsiteX2" fmla="*/ 420081 w 419100"/>
                  <a:gd name="connsiteY2" fmla="*/ 7144 h 190500"/>
                  <a:gd name="connsiteX3" fmla="*/ 305172 w 419100"/>
                  <a:gd name="connsiteY3" fmla="*/ 184052 h 190500"/>
                  <a:gd name="connsiteX4" fmla="*/ 12743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35" y="184052"/>
                    </a:moveTo>
                    <a:cubicBezTo>
                      <a:pt x="127435" y="136884"/>
                      <a:pt x="7144" y="40577"/>
                      <a:pt x="7144" y="7144"/>
                    </a:cubicBezTo>
                    <a:lnTo>
                      <a:pt x="420081" y="7144"/>
                    </a:lnTo>
                    <a:cubicBezTo>
                      <a:pt x="420081" y="34671"/>
                      <a:pt x="305172" y="136884"/>
                      <a:pt x="305172" y="184052"/>
                    </a:cubicBezTo>
                    <a:lnTo>
                      <a:pt x="12743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5C678F5-E41B-4A9E-8E9F-FD5F672923EC}"/>
                  </a:ext>
                </a:extLst>
              </p:cNvPr>
              <p:cNvSpPr/>
              <p:nvPr/>
            </p:nvSpPr>
            <p:spPr>
              <a:xfrm>
                <a:off x="999049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7EC5721-783C-462C-914D-21EC10AFE0A3}"/>
                  </a:ext>
                </a:extLst>
              </p:cNvPr>
              <p:cNvSpPr/>
              <p:nvPr/>
            </p:nvSpPr>
            <p:spPr>
              <a:xfrm>
                <a:off x="798270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C135B78-7577-4893-B20E-4B9E94145732}"/>
                  </a:ext>
                </a:extLst>
              </p:cNvPr>
              <p:cNvSpPr/>
              <p:nvPr/>
            </p:nvSpPr>
            <p:spPr>
              <a:xfrm>
                <a:off x="1163187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CABC50C-56FA-4B01-90FB-ED53A9A6D19F}"/>
                  </a:ext>
                </a:extLst>
              </p:cNvPr>
              <p:cNvSpPr/>
              <p:nvPr/>
            </p:nvSpPr>
            <p:spPr>
              <a:xfrm>
                <a:off x="1322072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04D418-292B-4E0E-B8FD-0385F0AD396E}"/>
                </a:ext>
              </a:extLst>
            </p:cNvPr>
            <p:cNvSpPr/>
            <p:nvPr userDrawn="1"/>
          </p:nvSpPr>
          <p:spPr>
            <a:xfrm>
              <a:off x="297478" y="5796215"/>
              <a:ext cx="1133359" cy="608142"/>
            </a:xfrm>
            <a:custGeom>
              <a:avLst/>
              <a:gdLst>
                <a:gd name="connsiteX0" fmla="*/ 126073 w 3514725"/>
                <a:gd name="connsiteY0" fmla="*/ 126073 h 1885950"/>
                <a:gd name="connsiteX1" fmla="*/ 1761325 w 3514725"/>
                <a:gd name="connsiteY1" fmla="*/ 1761325 h 1885950"/>
                <a:gd name="connsiteX2" fmla="*/ 3396577 w 3514725"/>
                <a:gd name="connsiteY2" fmla="*/ 126073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4725" h="1885950">
                  <a:moveTo>
                    <a:pt x="126073" y="126073"/>
                  </a:moveTo>
                  <a:cubicBezTo>
                    <a:pt x="126073" y="1029195"/>
                    <a:pt x="858193" y="1761325"/>
                    <a:pt x="1761325" y="1761325"/>
                  </a:cubicBezTo>
                  <a:cubicBezTo>
                    <a:pt x="2664438" y="1761325"/>
                    <a:pt x="3396577" y="1029233"/>
                    <a:pt x="3396577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3C0FFCC-A6DD-40DA-A690-F5BAAFC83ACB}"/>
                </a:ext>
              </a:extLst>
            </p:cNvPr>
            <p:cNvSpPr/>
            <p:nvPr/>
          </p:nvSpPr>
          <p:spPr>
            <a:xfrm>
              <a:off x="456367" y="5796215"/>
              <a:ext cx="817001" cy="448428"/>
            </a:xfrm>
            <a:custGeom>
              <a:avLst/>
              <a:gdLst>
                <a:gd name="connsiteX0" fmla="*/ 126073 w 2533650"/>
                <a:gd name="connsiteY0" fmla="*/ 126073 h 1390650"/>
                <a:gd name="connsiteX1" fmla="*/ 1268597 w 2533650"/>
                <a:gd name="connsiteY1" fmla="*/ 1268597 h 1390650"/>
                <a:gd name="connsiteX2" fmla="*/ 2411121 w 2533650"/>
                <a:gd name="connsiteY2" fmla="*/ 126073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3650" h="1390650">
                  <a:moveTo>
                    <a:pt x="126073" y="126073"/>
                  </a:moveTo>
                  <a:cubicBezTo>
                    <a:pt x="126073" y="757076"/>
                    <a:pt x="637594" y="1268597"/>
                    <a:pt x="1268597" y="1268597"/>
                  </a:cubicBezTo>
                  <a:cubicBezTo>
                    <a:pt x="1899599" y="1268597"/>
                    <a:pt x="2411121" y="757085"/>
                    <a:pt x="2411121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6B92445-F098-4515-A047-92CB69870D86}"/>
                </a:ext>
              </a:extLst>
            </p:cNvPr>
            <p:cNvSpPr/>
            <p:nvPr/>
          </p:nvSpPr>
          <p:spPr>
            <a:xfrm>
              <a:off x="620507" y="5796215"/>
              <a:ext cx="488358" cy="282571"/>
            </a:xfrm>
            <a:custGeom>
              <a:avLst/>
              <a:gdLst>
                <a:gd name="connsiteX0" fmla="*/ 126073 w 1514475"/>
                <a:gd name="connsiteY0" fmla="*/ 126073 h 876300"/>
                <a:gd name="connsiteX1" fmla="*/ 759609 w 1514475"/>
                <a:gd name="connsiteY1" fmla="*/ 759600 h 876300"/>
                <a:gd name="connsiteX2" fmla="*/ 1393155 w 1514475"/>
                <a:gd name="connsiteY2" fmla="*/ 12607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876300">
                  <a:moveTo>
                    <a:pt x="126073" y="126073"/>
                  </a:moveTo>
                  <a:cubicBezTo>
                    <a:pt x="126073" y="475964"/>
                    <a:pt x="409708" y="759600"/>
                    <a:pt x="759609" y="759600"/>
                  </a:cubicBezTo>
                  <a:cubicBezTo>
                    <a:pt x="1109510" y="759600"/>
                    <a:pt x="1393155" y="475964"/>
                    <a:pt x="1393155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428EE6A-EE90-46A8-8A08-768650D5F0BB}"/>
                </a:ext>
              </a:extLst>
            </p:cNvPr>
            <p:cNvSpPr/>
            <p:nvPr userDrawn="1"/>
          </p:nvSpPr>
          <p:spPr>
            <a:xfrm>
              <a:off x="824788" y="5796215"/>
              <a:ext cx="79857" cy="899928"/>
            </a:xfrm>
            <a:custGeom>
              <a:avLst/>
              <a:gdLst>
                <a:gd name="connsiteX0" fmla="*/ 126073 w 247650"/>
                <a:gd name="connsiteY0" fmla="*/ 126073 h 2790825"/>
                <a:gd name="connsiteX1" fmla="*/ 126073 w 247650"/>
                <a:gd name="connsiteY1" fmla="*/ 2674106 h 27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790825">
                  <a:moveTo>
                    <a:pt x="126073" y="126073"/>
                  </a:moveTo>
                  <a:lnTo>
                    <a:pt x="126073" y="2674106"/>
                  </a:lnTo>
                </a:path>
              </a:pathLst>
            </a:custGeom>
            <a:noFill/>
            <a:ln w="762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0C49429-B71A-4FE8-8AE4-1E38987B955D}"/>
                </a:ext>
              </a:extLst>
            </p:cNvPr>
            <p:cNvSpPr/>
            <p:nvPr/>
          </p:nvSpPr>
          <p:spPr>
            <a:xfrm>
              <a:off x="575486" y="6582175"/>
              <a:ext cx="577430" cy="101357"/>
            </a:xfrm>
            <a:custGeom>
              <a:avLst/>
              <a:gdLst>
                <a:gd name="connsiteX0" fmla="*/ 7144 w 1790700"/>
                <a:gd name="connsiteY0" fmla="*/ 315354 h 314325"/>
                <a:gd name="connsiteX1" fmla="*/ 7144 w 1790700"/>
                <a:gd name="connsiteY1" fmla="*/ 203263 h 314325"/>
                <a:gd name="connsiteX2" fmla="*/ 898931 w 1790700"/>
                <a:gd name="connsiteY2" fmla="*/ 7144 h 314325"/>
                <a:gd name="connsiteX3" fmla="*/ 1785747 w 1790700"/>
                <a:gd name="connsiteY3" fmla="*/ 203263 h 314325"/>
                <a:gd name="connsiteX4" fmla="*/ 1785747 w 1790700"/>
                <a:gd name="connsiteY4" fmla="*/ 315354 h 314325"/>
                <a:gd name="connsiteX5" fmla="*/ 7144 w 1790700"/>
                <a:gd name="connsiteY5" fmla="*/ 31535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314325">
                  <a:moveTo>
                    <a:pt x="7144" y="315354"/>
                  </a:moveTo>
                  <a:lnTo>
                    <a:pt x="7144" y="203263"/>
                  </a:lnTo>
                  <a:lnTo>
                    <a:pt x="898931" y="7144"/>
                  </a:lnTo>
                  <a:lnTo>
                    <a:pt x="1785747" y="203263"/>
                  </a:lnTo>
                  <a:lnTo>
                    <a:pt x="1785747" y="315354"/>
                  </a:lnTo>
                  <a:lnTo>
                    <a:pt x="7144" y="3153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37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8E6ECD2-C1B2-4256-8D52-2439DDAA94C0}"/>
              </a:ext>
            </a:extLst>
          </p:cNvPr>
          <p:cNvGrpSpPr/>
          <p:nvPr userDrawn="1"/>
        </p:nvGrpSpPr>
        <p:grpSpPr bwMode="white">
          <a:xfrm>
            <a:off x="570659" y="60960"/>
            <a:ext cx="1769456" cy="2054250"/>
            <a:chOff x="9775657" y="238495"/>
            <a:chExt cx="1769456" cy="20542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6B76261-1162-4744-83E0-17E099EDBDF1}"/>
                </a:ext>
              </a:extLst>
            </p:cNvPr>
            <p:cNvSpPr/>
            <p:nvPr/>
          </p:nvSpPr>
          <p:spPr bwMode="white">
            <a:xfrm>
              <a:off x="9775657" y="238495"/>
              <a:ext cx="1769456" cy="2054250"/>
            </a:xfrm>
            <a:custGeom>
              <a:avLst/>
              <a:gdLst>
                <a:gd name="connsiteX0" fmla="*/ 592604 w 1769456"/>
                <a:gd name="connsiteY0" fmla="*/ 1540123 h 2054250"/>
                <a:gd name="connsiteX1" fmla="*/ 3502 w 1769456"/>
                <a:gd name="connsiteY1" fmla="*/ 1540123 h 2054250"/>
                <a:gd name="connsiteX2" fmla="*/ 298067 w 1769456"/>
                <a:gd name="connsiteY2" fmla="*/ 1027867 h 2054250"/>
                <a:gd name="connsiteX3" fmla="*/ 3506 w 1769456"/>
                <a:gd name="connsiteY3" fmla="*/ 515612 h 2054250"/>
                <a:gd name="connsiteX4" fmla="*/ 592609 w 1769456"/>
                <a:gd name="connsiteY4" fmla="*/ 515617 h 2054250"/>
                <a:gd name="connsiteX5" fmla="*/ 887072 w 1769456"/>
                <a:gd name="connsiteY5" fmla="*/ 3502 h 2054250"/>
                <a:gd name="connsiteX6" fmla="*/ 1181511 w 1769456"/>
                <a:gd name="connsiteY6" fmla="*/ 515617 h 2054250"/>
                <a:gd name="connsiteX7" fmla="*/ 1770614 w 1769456"/>
                <a:gd name="connsiteY7" fmla="*/ 515621 h 2054250"/>
                <a:gd name="connsiteX8" fmla="*/ 1476063 w 1769456"/>
                <a:gd name="connsiteY8" fmla="*/ 1027877 h 2054250"/>
                <a:gd name="connsiteX9" fmla="*/ 1770614 w 1769456"/>
                <a:gd name="connsiteY9" fmla="*/ 1540132 h 2054250"/>
                <a:gd name="connsiteX10" fmla="*/ 1181511 w 1769456"/>
                <a:gd name="connsiteY10" fmla="*/ 1540132 h 2054250"/>
                <a:gd name="connsiteX11" fmla="*/ 887072 w 1769456"/>
                <a:gd name="connsiteY11" fmla="*/ 2052247 h 2054250"/>
                <a:gd name="connsiteX12" fmla="*/ 592609 w 1769456"/>
                <a:gd name="connsiteY12" fmla="*/ 1540132 h 2054250"/>
                <a:gd name="connsiteX13" fmla="*/ 887063 w 1769456"/>
                <a:gd name="connsiteY13" fmla="*/ 1952892 h 2054250"/>
                <a:gd name="connsiteX14" fmla="*/ 1124403 w 1769456"/>
                <a:gd name="connsiteY14" fmla="*/ 1540123 h 2054250"/>
                <a:gd name="connsiteX15" fmla="*/ 649731 w 1769456"/>
                <a:gd name="connsiteY15" fmla="*/ 1540123 h 2054250"/>
                <a:gd name="connsiteX16" fmla="*/ 887072 w 1769456"/>
                <a:gd name="connsiteY16" fmla="*/ 1952892 h 2054250"/>
                <a:gd name="connsiteX17" fmla="*/ 1684859 w 1769456"/>
                <a:gd name="connsiteY17" fmla="*/ 1490293 h 2054250"/>
                <a:gd name="connsiteX18" fmla="*/ 1447523 w 1769456"/>
                <a:gd name="connsiteY18" fmla="*/ 1077534 h 2054250"/>
                <a:gd name="connsiteX19" fmla="*/ 1210168 w 1769456"/>
                <a:gd name="connsiteY19" fmla="*/ 1490293 h 2054250"/>
                <a:gd name="connsiteX20" fmla="*/ 1684840 w 1769456"/>
                <a:gd name="connsiteY20" fmla="*/ 1490293 h 2054250"/>
                <a:gd name="connsiteX21" fmla="*/ 1153041 w 1769456"/>
                <a:gd name="connsiteY21" fmla="*/ 1490293 h 2054250"/>
                <a:gd name="connsiteX22" fmla="*/ 1418170 w 1769456"/>
                <a:gd name="connsiteY22" fmla="*/ 1026443 h 2054250"/>
                <a:gd name="connsiteX23" fmla="*/ 1153083 w 1769456"/>
                <a:gd name="connsiteY23" fmla="*/ 565428 h 2054250"/>
                <a:gd name="connsiteX24" fmla="*/ 621079 w 1769456"/>
                <a:gd name="connsiteY24" fmla="*/ 565428 h 2054250"/>
                <a:gd name="connsiteX25" fmla="*/ 355194 w 1769456"/>
                <a:gd name="connsiteY25" fmla="*/ 1027858 h 2054250"/>
                <a:gd name="connsiteX26" fmla="*/ 621079 w 1769456"/>
                <a:gd name="connsiteY26" fmla="*/ 1490288 h 2054250"/>
                <a:gd name="connsiteX27" fmla="*/ 1153037 w 1769456"/>
                <a:gd name="connsiteY27" fmla="*/ 1490293 h 2054250"/>
                <a:gd name="connsiteX28" fmla="*/ 563985 w 1769456"/>
                <a:gd name="connsiteY28" fmla="*/ 1490288 h 2054250"/>
                <a:gd name="connsiteX29" fmla="*/ 326649 w 1769456"/>
                <a:gd name="connsiteY29" fmla="*/ 1077534 h 2054250"/>
                <a:gd name="connsiteX30" fmla="*/ 89299 w 1769456"/>
                <a:gd name="connsiteY30" fmla="*/ 1490288 h 2054250"/>
                <a:gd name="connsiteX31" fmla="*/ 563971 w 1769456"/>
                <a:gd name="connsiteY31" fmla="*/ 1490288 h 2054250"/>
                <a:gd name="connsiteX32" fmla="*/ 1447546 w 1769456"/>
                <a:gd name="connsiteY32" fmla="*/ 978220 h 2054250"/>
                <a:gd name="connsiteX33" fmla="*/ 1684882 w 1769456"/>
                <a:gd name="connsiteY33" fmla="*/ 565456 h 2054250"/>
                <a:gd name="connsiteX34" fmla="*/ 1210210 w 1769456"/>
                <a:gd name="connsiteY34" fmla="*/ 565451 h 2054250"/>
                <a:gd name="connsiteX35" fmla="*/ 1447551 w 1769456"/>
                <a:gd name="connsiteY35" fmla="*/ 978220 h 2054250"/>
                <a:gd name="connsiteX36" fmla="*/ 326626 w 1769456"/>
                <a:gd name="connsiteY36" fmla="*/ 978211 h 2054250"/>
                <a:gd name="connsiteX37" fmla="*/ 563971 w 1769456"/>
                <a:gd name="connsiteY37" fmla="*/ 565446 h 2054250"/>
                <a:gd name="connsiteX38" fmla="*/ 89299 w 1769456"/>
                <a:gd name="connsiteY38" fmla="*/ 565446 h 2054250"/>
                <a:gd name="connsiteX39" fmla="*/ 326640 w 1769456"/>
                <a:gd name="connsiteY39" fmla="*/ 978211 h 2054250"/>
                <a:gd name="connsiteX40" fmla="*/ 1124422 w 1769456"/>
                <a:gd name="connsiteY40" fmla="*/ 515617 h 2054250"/>
                <a:gd name="connsiteX41" fmla="*/ 887081 w 1769456"/>
                <a:gd name="connsiteY41" fmla="*/ 102848 h 2054250"/>
                <a:gd name="connsiteX42" fmla="*/ 649736 w 1769456"/>
                <a:gd name="connsiteY42" fmla="*/ 515612 h 2054250"/>
                <a:gd name="connsiteX43" fmla="*/ 1124408 w 1769456"/>
                <a:gd name="connsiteY43" fmla="*/ 515617 h 205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9456" h="2054250">
                  <a:moveTo>
                    <a:pt x="592604" y="1540123"/>
                  </a:moveTo>
                  <a:lnTo>
                    <a:pt x="3502" y="1540123"/>
                  </a:lnTo>
                  <a:lnTo>
                    <a:pt x="298067" y="1027867"/>
                  </a:lnTo>
                  <a:lnTo>
                    <a:pt x="3506" y="515612"/>
                  </a:lnTo>
                  <a:lnTo>
                    <a:pt x="592609" y="515617"/>
                  </a:lnTo>
                  <a:lnTo>
                    <a:pt x="887072" y="3502"/>
                  </a:lnTo>
                  <a:lnTo>
                    <a:pt x="1181511" y="515617"/>
                  </a:lnTo>
                  <a:lnTo>
                    <a:pt x="1770614" y="515621"/>
                  </a:lnTo>
                  <a:lnTo>
                    <a:pt x="1476063" y="1027877"/>
                  </a:lnTo>
                  <a:lnTo>
                    <a:pt x="1770614" y="1540132"/>
                  </a:lnTo>
                  <a:lnTo>
                    <a:pt x="1181511" y="1540132"/>
                  </a:lnTo>
                  <a:lnTo>
                    <a:pt x="887072" y="2052247"/>
                  </a:lnTo>
                  <a:lnTo>
                    <a:pt x="592609" y="1540132"/>
                  </a:lnTo>
                  <a:close/>
                  <a:moveTo>
                    <a:pt x="887063" y="1952892"/>
                  </a:moveTo>
                  <a:lnTo>
                    <a:pt x="1124403" y="1540123"/>
                  </a:lnTo>
                  <a:lnTo>
                    <a:pt x="649731" y="1540123"/>
                  </a:lnTo>
                  <a:lnTo>
                    <a:pt x="887072" y="1952892"/>
                  </a:lnTo>
                  <a:close/>
                  <a:moveTo>
                    <a:pt x="1684859" y="1490293"/>
                  </a:moveTo>
                  <a:lnTo>
                    <a:pt x="1447523" y="1077534"/>
                  </a:lnTo>
                  <a:lnTo>
                    <a:pt x="1210168" y="1490293"/>
                  </a:lnTo>
                  <a:lnTo>
                    <a:pt x="1684840" y="1490293"/>
                  </a:lnTo>
                  <a:close/>
                  <a:moveTo>
                    <a:pt x="1153041" y="1490293"/>
                  </a:moveTo>
                  <a:lnTo>
                    <a:pt x="1418170" y="1026443"/>
                  </a:lnTo>
                  <a:lnTo>
                    <a:pt x="1153083" y="565428"/>
                  </a:lnTo>
                  <a:lnTo>
                    <a:pt x="621079" y="565428"/>
                  </a:lnTo>
                  <a:lnTo>
                    <a:pt x="355194" y="1027858"/>
                  </a:lnTo>
                  <a:lnTo>
                    <a:pt x="621079" y="1490288"/>
                  </a:lnTo>
                  <a:lnTo>
                    <a:pt x="1153037" y="1490293"/>
                  </a:lnTo>
                  <a:close/>
                  <a:moveTo>
                    <a:pt x="563985" y="1490288"/>
                  </a:moveTo>
                  <a:lnTo>
                    <a:pt x="326649" y="1077534"/>
                  </a:lnTo>
                  <a:lnTo>
                    <a:pt x="89299" y="1490288"/>
                  </a:lnTo>
                  <a:lnTo>
                    <a:pt x="563971" y="1490288"/>
                  </a:lnTo>
                  <a:close/>
                  <a:moveTo>
                    <a:pt x="1447546" y="978220"/>
                  </a:moveTo>
                  <a:lnTo>
                    <a:pt x="1684882" y="565456"/>
                  </a:lnTo>
                  <a:lnTo>
                    <a:pt x="1210210" y="565451"/>
                  </a:lnTo>
                  <a:lnTo>
                    <a:pt x="1447551" y="978220"/>
                  </a:lnTo>
                  <a:close/>
                  <a:moveTo>
                    <a:pt x="326626" y="978211"/>
                  </a:moveTo>
                  <a:lnTo>
                    <a:pt x="563971" y="565446"/>
                  </a:lnTo>
                  <a:lnTo>
                    <a:pt x="89299" y="565446"/>
                  </a:lnTo>
                  <a:lnTo>
                    <a:pt x="326640" y="978211"/>
                  </a:lnTo>
                  <a:close/>
                  <a:moveTo>
                    <a:pt x="1124422" y="515617"/>
                  </a:moveTo>
                  <a:lnTo>
                    <a:pt x="887081" y="102848"/>
                  </a:lnTo>
                  <a:lnTo>
                    <a:pt x="649736" y="515612"/>
                  </a:lnTo>
                  <a:lnTo>
                    <a:pt x="1124408" y="5156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CCCD4A3-C10E-43A8-A819-66C432617BED}"/>
                </a:ext>
              </a:extLst>
            </p:cNvPr>
            <p:cNvSpPr/>
            <p:nvPr/>
          </p:nvSpPr>
          <p:spPr bwMode="white">
            <a:xfrm>
              <a:off x="9782473" y="246385"/>
              <a:ext cx="1760119" cy="2035575"/>
            </a:xfrm>
            <a:custGeom>
              <a:avLst/>
              <a:gdLst>
                <a:gd name="connsiteX0" fmla="*/ 588076 w 1760118"/>
                <a:gd name="connsiteY0" fmla="*/ 1528311 h 2035575"/>
                <a:gd name="connsiteX1" fmla="*/ 3502 w 1760118"/>
                <a:gd name="connsiteY1" fmla="*/ 1528311 h 2035575"/>
                <a:gd name="connsiteX2" fmla="*/ 295798 w 1760118"/>
                <a:gd name="connsiteY2" fmla="*/ 1019977 h 2035575"/>
                <a:gd name="connsiteX3" fmla="*/ 3506 w 1760118"/>
                <a:gd name="connsiteY3" fmla="*/ 511644 h 2035575"/>
                <a:gd name="connsiteX4" fmla="*/ 588080 w 1760118"/>
                <a:gd name="connsiteY4" fmla="*/ 511648 h 2035575"/>
                <a:gd name="connsiteX5" fmla="*/ 880265 w 1760118"/>
                <a:gd name="connsiteY5" fmla="*/ 3502 h 2035575"/>
                <a:gd name="connsiteX6" fmla="*/ 1172426 w 1760118"/>
                <a:gd name="connsiteY6" fmla="*/ 511648 h 2035575"/>
                <a:gd name="connsiteX7" fmla="*/ 1757000 w 1760118"/>
                <a:gd name="connsiteY7" fmla="*/ 511653 h 2035575"/>
                <a:gd name="connsiteX8" fmla="*/ 1464718 w 1760118"/>
                <a:gd name="connsiteY8" fmla="*/ 1019987 h 2035575"/>
                <a:gd name="connsiteX9" fmla="*/ 1757000 w 1760118"/>
                <a:gd name="connsiteY9" fmla="*/ 1528320 h 2035575"/>
                <a:gd name="connsiteX10" fmla="*/ 1172426 w 1760118"/>
                <a:gd name="connsiteY10" fmla="*/ 1528320 h 2035575"/>
                <a:gd name="connsiteX11" fmla="*/ 880265 w 1760118"/>
                <a:gd name="connsiteY11" fmla="*/ 2036467 h 2035575"/>
                <a:gd name="connsiteX12" fmla="*/ 588085 w 1760118"/>
                <a:gd name="connsiteY12" fmla="*/ 1528320 h 2035575"/>
                <a:gd name="connsiteX13" fmla="*/ 880256 w 1760118"/>
                <a:gd name="connsiteY13" fmla="*/ 1952910 h 2035575"/>
                <a:gd name="connsiteX14" fmla="*/ 1124403 w 1760118"/>
                <a:gd name="connsiteY14" fmla="*/ 1528311 h 2035575"/>
                <a:gd name="connsiteX15" fmla="*/ 636098 w 1760118"/>
                <a:gd name="connsiteY15" fmla="*/ 1528311 h 2035575"/>
                <a:gd name="connsiteX16" fmla="*/ 880241 w 1760118"/>
                <a:gd name="connsiteY16" fmla="*/ 1952910 h 2035575"/>
                <a:gd name="connsiteX17" fmla="*/ 1684868 w 1760118"/>
                <a:gd name="connsiteY17" fmla="*/ 1486353 h 2035575"/>
                <a:gd name="connsiteX18" fmla="*/ 1440730 w 1760118"/>
                <a:gd name="connsiteY18" fmla="*/ 1061763 h 2035575"/>
                <a:gd name="connsiteX19" fmla="*/ 1196568 w 1760118"/>
                <a:gd name="connsiteY19" fmla="*/ 1486353 h 2035575"/>
                <a:gd name="connsiteX20" fmla="*/ 1684872 w 1760118"/>
                <a:gd name="connsiteY20" fmla="*/ 1486353 h 2035575"/>
                <a:gd name="connsiteX21" fmla="*/ 1148522 w 1760118"/>
                <a:gd name="connsiteY21" fmla="*/ 1486353 h 2035575"/>
                <a:gd name="connsiteX22" fmla="*/ 1415906 w 1760118"/>
                <a:gd name="connsiteY22" fmla="*/ 1018544 h 2035575"/>
                <a:gd name="connsiteX23" fmla="*/ 1148559 w 1760118"/>
                <a:gd name="connsiteY23" fmla="*/ 553602 h 2035575"/>
                <a:gd name="connsiteX24" fmla="*/ 612026 w 1760118"/>
                <a:gd name="connsiteY24" fmla="*/ 553602 h 2035575"/>
                <a:gd name="connsiteX25" fmla="*/ 343872 w 1760118"/>
                <a:gd name="connsiteY25" fmla="*/ 1019968 h 2035575"/>
                <a:gd name="connsiteX26" fmla="*/ 612031 w 1760118"/>
                <a:gd name="connsiteY26" fmla="*/ 1486334 h 2035575"/>
                <a:gd name="connsiteX27" fmla="*/ 1148517 w 1760118"/>
                <a:gd name="connsiteY27" fmla="*/ 1486334 h 2035575"/>
                <a:gd name="connsiteX28" fmla="*/ 563994 w 1760118"/>
                <a:gd name="connsiteY28" fmla="*/ 1486353 h 2035575"/>
                <a:gd name="connsiteX29" fmla="*/ 319856 w 1760118"/>
                <a:gd name="connsiteY29" fmla="*/ 1061763 h 2035575"/>
                <a:gd name="connsiteX30" fmla="*/ 75704 w 1760118"/>
                <a:gd name="connsiteY30" fmla="*/ 1486353 h 2035575"/>
                <a:gd name="connsiteX31" fmla="*/ 564008 w 1760118"/>
                <a:gd name="connsiteY31" fmla="*/ 1486353 h 2035575"/>
                <a:gd name="connsiteX32" fmla="*/ 1440739 w 1760118"/>
                <a:gd name="connsiteY32" fmla="*/ 978206 h 2035575"/>
                <a:gd name="connsiteX33" fmla="*/ 1684877 w 1760118"/>
                <a:gd name="connsiteY33" fmla="*/ 553606 h 2035575"/>
                <a:gd name="connsiteX34" fmla="*/ 1196573 w 1760118"/>
                <a:gd name="connsiteY34" fmla="*/ 553602 h 2035575"/>
                <a:gd name="connsiteX35" fmla="*/ 1440720 w 1760118"/>
                <a:gd name="connsiteY35" fmla="*/ 978206 h 2035575"/>
                <a:gd name="connsiteX36" fmla="*/ 319819 w 1760118"/>
                <a:gd name="connsiteY36" fmla="*/ 978197 h 2035575"/>
                <a:gd name="connsiteX37" fmla="*/ 563966 w 1760118"/>
                <a:gd name="connsiteY37" fmla="*/ 553597 h 2035575"/>
                <a:gd name="connsiteX38" fmla="*/ 75662 w 1760118"/>
                <a:gd name="connsiteY38" fmla="*/ 553597 h 2035575"/>
                <a:gd name="connsiteX39" fmla="*/ 319809 w 1760118"/>
                <a:gd name="connsiteY39" fmla="*/ 978197 h 2035575"/>
                <a:gd name="connsiteX40" fmla="*/ 1124431 w 1760118"/>
                <a:gd name="connsiteY40" fmla="*/ 511639 h 2035575"/>
                <a:gd name="connsiteX41" fmla="*/ 880288 w 1760118"/>
                <a:gd name="connsiteY41" fmla="*/ 87040 h 2035575"/>
                <a:gd name="connsiteX42" fmla="*/ 636136 w 1760118"/>
                <a:gd name="connsiteY42" fmla="*/ 511639 h 2035575"/>
                <a:gd name="connsiteX43" fmla="*/ 1124440 w 1760118"/>
                <a:gd name="connsiteY43" fmla="*/ 511639 h 203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0118" h="2035575">
                  <a:moveTo>
                    <a:pt x="588076" y="1528311"/>
                  </a:moveTo>
                  <a:lnTo>
                    <a:pt x="3502" y="1528311"/>
                  </a:lnTo>
                  <a:lnTo>
                    <a:pt x="295798" y="1019977"/>
                  </a:lnTo>
                  <a:lnTo>
                    <a:pt x="3506" y="511644"/>
                  </a:lnTo>
                  <a:lnTo>
                    <a:pt x="588080" y="511648"/>
                  </a:lnTo>
                  <a:lnTo>
                    <a:pt x="880265" y="3502"/>
                  </a:lnTo>
                  <a:lnTo>
                    <a:pt x="1172426" y="511648"/>
                  </a:lnTo>
                  <a:lnTo>
                    <a:pt x="1757000" y="511653"/>
                  </a:lnTo>
                  <a:lnTo>
                    <a:pt x="1464718" y="1019987"/>
                  </a:lnTo>
                  <a:lnTo>
                    <a:pt x="1757000" y="1528320"/>
                  </a:lnTo>
                  <a:lnTo>
                    <a:pt x="1172426" y="1528320"/>
                  </a:lnTo>
                  <a:lnTo>
                    <a:pt x="880265" y="2036467"/>
                  </a:lnTo>
                  <a:lnTo>
                    <a:pt x="588085" y="1528320"/>
                  </a:lnTo>
                  <a:close/>
                  <a:moveTo>
                    <a:pt x="880256" y="1952910"/>
                  </a:moveTo>
                  <a:lnTo>
                    <a:pt x="1124403" y="1528311"/>
                  </a:lnTo>
                  <a:lnTo>
                    <a:pt x="636098" y="1528311"/>
                  </a:lnTo>
                  <a:lnTo>
                    <a:pt x="880241" y="1952910"/>
                  </a:lnTo>
                  <a:close/>
                  <a:moveTo>
                    <a:pt x="1684868" y="1486353"/>
                  </a:moveTo>
                  <a:lnTo>
                    <a:pt x="1440730" y="1061763"/>
                  </a:lnTo>
                  <a:lnTo>
                    <a:pt x="1196568" y="1486353"/>
                  </a:lnTo>
                  <a:lnTo>
                    <a:pt x="1684872" y="1486353"/>
                  </a:lnTo>
                  <a:close/>
                  <a:moveTo>
                    <a:pt x="1148522" y="1486353"/>
                  </a:moveTo>
                  <a:lnTo>
                    <a:pt x="1415906" y="1018544"/>
                  </a:lnTo>
                  <a:lnTo>
                    <a:pt x="1148559" y="553602"/>
                  </a:lnTo>
                  <a:lnTo>
                    <a:pt x="612026" y="553602"/>
                  </a:lnTo>
                  <a:lnTo>
                    <a:pt x="343872" y="1019968"/>
                  </a:lnTo>
                  <a:lnTo>
                    <a:pt x="612031" y="1486334"/>
                  </a:lnTo>
                  <a:lnTo>
                    <a:pt x="1148517" y="1486334"/>
                  </a:lnTo>
                  <a:close/>
                  <a:moveTo>
                    <a:pt x="563994" y="1486353"/>
                  </a:moveTo>
                  <a:lnTo>
                    <a:pt x="319856" y="1061763"/>
                  </a:lnTo>
                  <a:lnTo>
                    <a:pt x="75704" y="1486353"/>
                  </a:lnTo>
                  <a:lnTo>
                    <a:pt x="564008" y="1486353"/>
                  </a:lnTo>
                  <a:close/>
                  <a:moveTo>
                    <a:pt x="1440739" y="978206"/>
                  </a:moveTo>
                  <a:lnTo>
                    <a:pt x="1684877" y="553606"/>
                  </a:lnTo>
                  <a:lnTo>
                    <a:pt x="1196573" y="553602"/>
                  </a:lnTo>
                  <a:lnTo>
                    <a:pt x="1440720" y="978206"/>
                  </a:lnTo>
                  <a:close/>
                  <a:moveTo>
                    <a:pt x="319819" y="978197"/>
                  </a:moveTo>
                  <a:lnTo>
                    <a:pt x="563966" y="553597"/>
                  </a:lnTo>
                  <a:lnTo>
                    <a:pt x="75662" y="553597"/>
                  </a:lnTo>
                  <a:lnTo>
                    <a:pt x="319809" y="978197"/>
                  </a:lnTo>
                  <a:close/>
                  <a:moveTo>
                    <a:pt x="1124431" y="511639"/>
                  </a:moveTo>
                  <a:lnTo>
                    <a:pt x="880288" y="87040"/>
                  </a:lnTo>
                  <a:lnTo>
                    <a:pt x="636136" y="511639"/>
                  </a:lnTo>
                  <a:lnTo>
                    <a:pt x="1124440" y="5116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C567801-C358-44BC-ADE2-AB0EF214A8A7}"/>
                </a:ext>
              </a:extLst>
            </p:cNvPr>
            <p:cNvSpPr/>
            <p:nvPr/>
          </p:nvSpPr>
          <p:spPr bwMode="white">
            <a:xfrm>
              <a:off x="9789289" y="254229"/>
              <a:ext cx="1746113" cy="2021569"/>
            </a:xfrm>
            <a:custGeom>
              <a:avLst/>
              <a:gdLst>
                <a:gd name="connsiteX0" fmla="*/ 583547 w 1746112"/>
                <a:gd name="connsiteY0" fmla="*/ 1516499 h 2021568"/>
                <a:gd name="connsiteX1" fmla="*/ 3502 w 1746112"/>
                <a:gd name="connsiteY1" fmla="*/ 1516499 h 2021568"/>
                <a:gd name="connsiteX2" fmla="*/ 293538 w 1746112"/>
                <a:gd name="connsiteY2" fmla="*/ 1012087 h 2021568"/>
                <a:gd name="connsiteX3" fmla="*/ 3506 w 1746112"/>
                <a:gd name="connsiteY3" fmla="*/ 507675 h 2021568"/>
                <a:gd name="connsiteX4" fmla="*/ 583552 w 1746112"/>
                <a:gd name="connsiteY4" fmla="*/ 507680 h 2021568"/>
                <a:gd name="connsiteX5" fmla="*/ 873458 w 1746112"/>
                <a:gd name="connsiteY5" fmla="*/ 3502 h 2021568"/>
                <a:gd name="connsiteX6" fmla="*/ 1163350 w 1746112"/>
                <a:gd name="connsiteY6" fmla="*/ 507680 h 2021568"/>
                <a:gd name="connsiteX7" fmla="*/ 1743395 w 1746112"/>
                <a:gd name="connsiteY7" fmla="*/ 507685 h 2021568"/>
                <a:gd name="connsiteX8" fmla="*/ 1453377 w 1746112"/>
                <a:gd name="connsiteY8" fmla="*/ 1012096 h 2021568"/>
                <a:gd name="connsiteX9" fmla="*/ 1743400 w 1746112"/>
                <a:gd name="connsiteY9" fmla="*/ 1516508 h 2021568"/>
                <a:gd name="connsiteX10" fmla="*/ 1163355 w 1746112"/>
                <a:gd name="connsiteY10" fmla="*/ 1516508 h 2021568"/>
                <a:gd name="connsiteX11" fmla="*/ 873462 w 1746112"/>
                <a:gd name="connsiteY11" fmla="*/ 2020686 h 2021568"/>
                <a:gd name="connsiteX12" fmla="*/ 583561 w 1746112"/>
                <a:gd name="connsiteY12" fmla="*/ 1516508 h 2021568"/>
                <a:gd name="connsiteX13" fmla="*/ 873448 w 1746112"/>
                <a:gd name="connsiteY13" fmla="*/ 1952938 h 2021568"/>
                <a:gd name="connsiteX14" fmla="*/ 1124403 w 1746112"/>
                <a:gd name="connsiteY14" fmla="*/ 1516508 h 2021568"/>
                <a:gd name="connsiteX15" fmla="*/ 622513 w 1746112"/>
                <a:gd name="connsiteY15" fmla="*/ 1516508 h 2021568"/>
                <a:gd name="connsiteX16" fmla="*/ 873462 w 1746112"/>
                <a:gd name="connsiteY16" fmla="*/ 1952938 h 2021568"/>
                <a:gd name="connsiteX17" fmla="*/ 1684831 w 1746112"/>
                <a:gd name="connsiteY17" fmla="*/ 1482422 h 2021568"/>
                <a:gd name="connsiteX18" fmla="*/ 1433885 w 1746112"/>
                <a:gd name="connsiteY18" fmla="*/ 1045991 h 2021568"/>
                <a:gd name="connsiteX19" fmla="*/ 1182926 w 1746112"/>
                <a:gd name="connsiteY19" fmla="*/ 1482422 h 2021568"/>
                <a:gd name="connsiteX20" fmla="*/ 1684816 w 1746112"/>
                <a:gd name="connsiteY20" fmla="*/ 1482422 h 2021568"/>
                <a:gd name="connsiteX21" fmla="*/ 1143956 w 1746112"/>
                <a:gd name="connsiteY21" fmla="*/ 1482422 h 2021568"/>
                <a:gd name="connsiteX22" fmla="*/ 1413590 w 1746112"/>
                <a:gd name="connsiteY22" fmla="*/ 1010691 h 2021568"/>
                <a:gd name="connsiteX23" fmla="*/ 1143984 w 1746112"/>
                <a:gd name="connsiteY23" fmla="*/ 541808 h 2021568"/>
                <a:gd name="connsiteX24" fmla="*/ 602876 w 1746112"/>
                <a:gd name="connsiteY24" fmla="*/ 541808 h 2021568"/>
                <a:gd name="connsiteX25" fmla="*/ 332462 w 1746112"/>
                <a:gd name="connsiteY25" fmla="*/ 1012092 h 2021568"/>
                <a:gd name="connsiteX26" fmla="*/ 602876 w 1746112"/>
                <a:gd name="connsiteY26" fmla="*/ 1482375 h 2021568"/>
                <a:gd name="connsiteX27" fmla="*/ 1143937 w 1746112"/>
                <a:gd name="connsiteY27" fmla="*/ 1482389 h 2021568"/>
                <a:gd name="connsiteX28" fmla="*/ 563910 w 1746112"/>
                <a:gd name="connsiteY28" fmla="*/ 1482412 h 2021568"/>
                <a:gd name="connsiteX29" fmla="*/ 312965 w 1746112"/>
                <a:gd name="connsiteY29" fmla="*/ 1045982 h 2021568"/>
                <a:gd name="connsiteX30" fmla="*/ 62006 w 1746112"/>
                <a:gd name="connsiteY30" fmla="*/ 1482412 h 2021568"/>
                <a:gd name="connsiteX31" fmla="*/ 563896 w 1746112"/>
                <a:gd name="connsiteY31" fmla="*/ 1482412 h 2021568"/>
                <a:gd name="connsiteX32" fmla="*/ 1433885 w 1746112"/>
                <a:gd name="connsiteY32" fmla="*/ 978281 h 2021568"/>
                <a:gd name="connsiteX33" fmla="*/ 1684831 w 1746112"/>
                <a:gd name="connsiteY33" fmla="*/ 541851 h 2021568"/>
                <a:gd name="connsiteX34" fmla="*/ 1182940 w 1746112"/>
                <a:gd name="connsiteY34" fmla="*/ 541841 h 2021568"/>
                <a:gd name="connsiteX35" fmla="*/ 1433890 w 1746112"/>
                <a:gd name="connsiteY35" fmla="*/ 978281 h 2021568"/>
                <a:gd name="connsiteX36" fmla="*/ 312965 w 1746112"/>
                <a:gd name="connsiteY36" fmla="*/ 978271 h 2021568"/>
                <a:gd name="connsiteX37" fmla="*/ 563920 w 1746112"/>
                <a:gd name="connsiteY37" fmla="*/ 541841 h 2021568"/>
                <a:gd name="connsiteX38" fmla="*/ 62029 w 1746112"/>
                <a:gd name="connsiteY38" fmla="*/ 541836 h 2021568"/>
                <a:gd name="connsiteX39" fmla="*/ 312979 w 1746112"/>
                <a:gd name="connsiteY39" fmla="*/ 978271 h 2021568"/>
                <a:gd name="connsiteX40" fmla="*/ 1124347 w 1746112"/>
                <a:gd name="connsiteY40" fmla="*/ 507755 h 2021568"/>
                <a:gd name="connsiteX41" fmla="*/ 873397 w 1746112"/>
                <a:gd name="connsiteY41" fmla="*/ 71320 h 2021568"/>
                <a:gd name="connsiteX42" fmla="*/ 622442 w 1746112"/>
                <a:gd name="connsiteY42" fmla="*/ 507750 h 2021568"/>
                <a:gd name="connsiteX43" fmla="*/ 1124333 w 1746112"/>
                <a:gd name="connsiteY43" fmla="*/ 507755 h 202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6112" h="2021568">
                  <a:moveTo>
                    <a:pt x="583547" y="1516499"/>
                  </a:moveTo>
                  <a:lnTo>
                    <a:pt x="3502" y="1516499"/>
                  </a:lnTo>
                  <a:lnTo>
                    <a:pt x="293538" y="1012087"/>
                  </a:lnTo>
                  <a:lnTo>
                    <a:pt x="3506" y="507675"/>
                  </a:lnTo>
                  <a:lnTo>
                    <a:pt x="583552" y="507680"/>
                  </a:lnTo>
                  <a:lnTo>
                    <a:pt x="873458" y="3502"/>
                  </a:lnTo>
                  <a:lnTo>
                    <a:pt x="1163350" y="507680"/>
                  </a:lnTo>
                  <a:lnTo>
                    <a:pt x="1743395" y="507685"/>
                  </a:lnTo>
                  <a:lnTo>
                    <a:pt x="1453377" y="1012096"/>
                  </a:lnTo>
                  <a:lnTo>
                    <a:pt x="1743400" y="1516508"/>
                  </a:lnTo>
                  <a:lnTo>
                    <a:pt x="1163355" y="1516508"/>
                  </a:lnTo>
                  <a:lnTo>
                    <a:pt x="873462" y="2020686"/>
                  </a:lnTo>
                  <a:lnTo>
                    <a:pt x="583561" y="1516508"/>
                  </a:lnTo>
                  <a:close/>
                  <a:moveTo>
                    <a:pt x="873448" y="1952938"/>
                  </a:moveTo>
                  <a:lnTo>
                    <a:pt x="1124403" y="1516508"/>
                  </a:lnTo>
                  <a:lnTo>
                    <a:pt x="622513" y="1516508"/>
                  </a:lnTo>
                  <a:lnTo>
                    <a:pt x="873462" y="1952938"/>
                  </a:lnTo>
                  <a:close/>
                  <a:moveTo>
                    <a:pt x="1684831" y="1482422"/>
                  </a:moveTo>
                  <a:lnTo>
                    <a:pt x="1433885" y="1045991"/>
                  </a:lnTo>
                  <a:lnTo>
                    <a:pt x="1182926" y="1482422"/>
                  </a:lnTo>
                  <a:lnTo>
                    <a:pt x="1684816" y="1482422"/>
                  </a:lnTo>
                  <a:close/>
                  <a:moveTo>
                    <a:pt x="1143956" y="1482422"/>
                  </a:moveTo>
                  <a:lnTo>
                    <a:pt x="1413590" y="1010691"/>
                  </a:lnTo>
                  <a:lnTo>
                    <a:pt x="1143984" y="541808"/>
                  </a:lnTo>
                  <a:lnTo>
                    <a:pt x="602876" y="541808"/>
                  </a:lnTo>
                  <a:lnTo>
                    <a:pt x="332462" y="1012092"/>
                  </a:lnTo>
                  <a:lnTo>
                    <a:pt x="602876" y="1482375"/>
                  </a:lnTo>
                  <a:lnTo>
                    <a:pt x="1143937" y="1482389"/>
                  </a:lnTo>
                  <a:close/>
                  <a:moveTo>
                    <a:pt x="563910" y="1482412"/>
                  </a:moveTo>
                  <a:lnTo>
                    <a:pt x="312965" y="1045982"/>
                  </a:lnTo>
                  <a:lnTo>
                    <a:pt x="62006" y="1482412"/>
                  </a:lnTo>
                  <a:lnTo>
                    <a:pt x="563896" y="1482412"/>
                  </a:lnTo>
                  <a:close/>
                  <a:moveTo>
                    <a:pt x="1433885" y="978281"/>
                  </a:moveTo>
                  <a:lnTo>
                    <a:pt x="1684831" y="541851"/>
                  </a:lnTo>
                  <a:lnTo>
                    <a:pt x="1182940" y="541841"/>
                  </a:lnTo>
                  <a:lnTo>
                    <a:pt x="1433890" y="978281"/>
                  </a:lnTo>
                  <a:close/>
                  <a:moveTo>
                    <a:pt x="312965" y="978271"/>
                  </a:moveTo>
                  <a:lnTo>
                    <a:pt x="563920" y="541841"/>
                  </a:lnTo>
                  <a:lnTo>
                    <a:pt x="62029" y="541836"/>
                  </a:lnTo>
                  <a:lnTo>
                    <a:pt x="312979" y="978271"/>
                  </a:lnTo>
                  <a:close/>
                  <a:moveTo>
                    <a:pt x="1124347" y="507755"/>
                  </a:moveTo>
                  <a:lnTo>
                    <a:pt x="873397" y="71320"/>
                  </a:lnTo>
                  <a:lnTo>
                    <a:pt x="622442" y="507750"/>
                  </a:lnTo>
                  <a:lnTo>
                    <a:pt x="1124333" y="5077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FA2F40C-16F0-47FF-801F-552CED7FA5C0}"/>
                </a:ext>
              </a:extLst>
            </p:cNvPr>
            <p:cNvSpPr/>
            <p:nvPr/>
          </p:nvSpPr>
          <p:spPr bwMode="white">
            <a:xfrm>
              <a:off x="9796106" y="262212"/>
              <a:ext cx="1732106" cy="2007563"/>
            </a:xfrm>
            <a:custGeom>
              <a:avLst/>
              <a:gdLst>
                <a:gd name="connsiteX0" fmla="*/ 579018 w 1732106"/>
                <a:gd name="connsiteY0" fmla="*/ 1504593 h 2007562"/>
                <a:gd name="connsiteX1" fmla="*/ 3502 w 1732106"/>
                <a:gd name="connsiteY1" fmla="*/ 1504593 h 2007562"/>
                <a:gd name="connsiteX2" fmla="*/ 291274 w 1732106"/>
                <a:gd name="connsiteY2" fmla="*/ 1004150 h 2007562"/>
                <a:gd name="connsiteX3" fmla="*/ 3506 w 1732106"/>
                <a:gd name="connsiteY3" fmla="*/ 503707 h 2007562"/>
                <a:gd name="connsiteX4" fmla="*/ 579023 w 1732106"/>
                <a:gd name="connsiteY4" fmla="*/ 503711 h 2007562"/>
                <a:gd name="connsiteX5" fmla="*/ 866651 w 1732106"/>
                <a:gd name="connsiteY5" fmla="*/ 3502 h 2007562"/>
                <a:gd name="connsiteX6" fmla="*/ 1154264 w 1732106"/>
                <a:gd name="connsiteY6" fmla="*/ 503711 h 2007562"/>
                <a:gd name="connsiteX7" fmla="*/ 1729781 w 1732106"/>
                <a:gd name="connsiteY7" fmla="*/ 503716 h 2007562"/>
                <a:gd name="connsiteX8" fmla="*/ 1442018 w 1732106"/>
                <a:gd name="connsiteY8" fmla="*/ 1004159 h 2007562"/>
                <a:gd name="connsiteX9" fmla="*/ 1729781 w 1732106"/>
                <a:gd name="connsiteY9" fmla="*/ 1504603 h 2007562"/>
                <a:gd name="connsiteX10" fmla="*/ 1154264 w 1732106"/>
                <a:gd name="connsiteY10" fmla="*/ 1504603 h 2007562"/>
                <a:gd name="connsiteX11" fmla="*/ 866651 w 1732106"/>
                <a:gd name="connsiteY11" fmla="*/ 2004813 h 2007562"/>
                <a:gd name="connsiteX12" fmla="*/ 579032 w 1732106"/>
                <a:gd name="connsiteY12" fmla="*/ 1504603 h 2007562"/>
                <a:gd name="connsiteX13" fmla="*/ 866641 w 1732106"/>
                <a:gd name="connsiteY13" fmla="*/ 1952868 h 2007562"/>
                <a:gd name="connsiteX14" fmla="*/ 1124398 w 1732106"/>
                <a:gd name="connsiteY14" fmla="*/ 1504593 h 2007562"/>
                <a:gd name="connsiteX15" fmla="*/ 608875 w 1732106"/>
                <a:gd name="connsiteY15" fmla="*/ 1504593 h 2007562"/>
                <a:gd name="connsiteX16" fmla="*/ 866632 w 1732106"/>
                <a:gd name="connsiteY16" fmla="*/ 1952868 h 2007562"/>
                <a:gd name="connsiteX17" fmla="*/ 1684840 w 1732106"/>
                <a:gd name="connsiteY17" fmla="*/ 1478383 h 2007562"/>
                <a:gd name="connsiteX18" fmla="*/ 1427092 w 1732106"/>
                <a:gd name="connsiteY18" fmla="*/ 1030113 h 2007562"/>
                <a:gd name="connsiteX19" fmla="*/ 1169326 w 1732106"/>
                <a:gd name="connsiteY19" fmla="*/ 1478383 h 2007562"/>
                <a:gd name="connsiteX20" fmla="*/ 1684849 w 1732106"/>
                <a:gd name="connsiteY20" fmla="*/ 1478383 h 2007562"/>
                <a:gd name="connsiteX21" fmla="*/ 1139437 w 1732106"/>
                <a:gd name="connsiteY21" fmla="*/ 1478383 h 2007562"/>
                <a:gd name="connsiteX22" fmla="*/ 1411321 w 1732106"/>
                <a:gd name="connsiteY22" fmla="*/ 1002731 h 2007562"/>
                <a:gd name="connsiteX23" fmla="*/ 1139460 w 1732106"/>
                <a:gd name="connsiteY23" fmla="*/ 529926 h 2007562"/>
                <a:gd name="connsiteX24" fmla="*/ 593776 w 1732106"/>
                <a:gd name="connsiteY24" fmla="*/ 529926 h 2007562"/>
                <a:gd name="connsiteX25" fmla="*/ 321103 w 1732106"/>
                <a:gd name="connsiteY25" fmla="*/ 1004178 h 2007562"/>
                <a:gd name="connsiteX26" fmla="*/ 593776 w 1732106"/>
                <a:gd name="connsiteY26" fmla="*/ 1478430 h 2007562"/>
                <a:gd name="connsiteX27" fmla="*/ 1139413 w 1732106"/>
                <a:gd name="connsiteY27" fmla="*/ 1478434 h 2007562"/>
                <a:gd name="connsiteX28" fmla="*/ 563920 w 1732106"/>
                <a:gd name="connsiteY28" fmla="*/ 1478378 h 2007562"/>
                <a:gd name="connsiteX29" fmla="*/ 306167 w 1732106"/>
                <a:gd name="connsiteY29" fmla="*/ 1030113 h 2007562"/>
                <a:gd name="connsiteX30" fmla="*/ 48406 w 1732106"/>
                <a:gd name="connsiteY30" fmla="*/ 1478378 h 2007562"/>
                <a:gd name="connsiteX31" fmla="*/ 563929 w 1732106"/>
                <a:gd name="connsiteY31" fmla="*/ 1478378 h 2007562"/>
                <a:gd name="connsiteX32" fmla="*/ 1427078 w 1732106"/>
                <a:gd name="connsiteY32" fmla="*/ 978169 h 2007562"/>
                <a:gd name="connsiteX33" fmla="*/ 1684826 w 1732106"/>
                <a:gd name="connsiteY33" fmla="*/ 529903 h 2007562"/>
                <a:gd name="connsiteX34" fmla="*/ 1169303 w 1732106"/>
                <a:gd name="connsiteY34" fmla="*/ 529894 h 2007562"/>
                <a:gd name="connsiteX35" fmla="*/ 1427059 w 1732106"/>
                <a:gd name="connsiteY35" fmla="*/ 978169 h 2007562"/>
                <a:gd name="connsiteX36" fmla="*/ 306158 w 1732106"/>
                <a:gd name="connsiteY36" fmla="*/ 978159 h 2007562"/>
                <a:gd name="connsiteX37" fmla="*/ 563915 w 1732106"/>
                <a:gd name="connsiteY37" fmla="*/ 529894 h 2007562"/>
                <a:gd name="connsiteX38" fmla="*/ 48392 w 1732106"/>
                <a:gd name="connsiteY38" fmla="*/ 529889 h 2007562"/>
                <a:gd name="connsiteX39" fmla="*/ 306149 w 1732106"/>
                <a:gd name="connsiteY39" fmla="*/ 978159 h 2007562"/>
                <a:gd name="connsiteX40" fmla="*/ 1124356 w 1732106"/>
                <a:gd name="connsiteY40" fmla="*/ 503674 h 2007562"/>
                <a:gd name="connsiteX41" fmla="*/ 866604 w 1732106"/>
                <a:gd name="connsiteY41" fmla="*/ 55404 h 2007562"/>
                <a:gd name="connsiteX42" fmla="*/ 608842 w 1732106"/>
                <a:gd name="connsiteY42" fmla="*/ 503669 h 2007562"/>
                <a:gd name="connsiteX43" fmla="*/ 1124366 w 1732106"/>
                <a:gd name="connsiteY43" fmla="*/ 503674 h 200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32106" h="2007562">
                  <a:moveTo>
                    <a:pt x="579018" y="1504593"/>
                  </a:moveTo>
                  <a:lnTo>
                    <a:pt x="3502" y="1504593"/>
                  </a:lnTo>
                  <a:lnTo>
                    <a:pt x="291274" y="1004150"/>
                  </a:lnTo>
                  <a:lnTo>
                    <a:pt x="3506" y="503707"/>
                  </a:lnTo>
                  <a:lnTo>
                    <a:pt x="579023" y="503711"/>
                  </a:lnTo>
                  <a:lnTo>
                    <a:pt x="866651" y="3502"/>
                  </a:lnTo>
                  <a:lnTo>
                    <a:pt x="1154264" y="503711"/>
                  </a:lnTo>
                  <a:lnTo>
                    <a:pt x="1729781" y="503716"/>
                  </a:lnTo>
                  <a:lnTo>
                    <a:pt x="1442018" y="1004159"/>
                  </a:lnTo>
                  <a:lnTo>
                    <a:pt x="1729781" y="1504603"/>
                  </a:lnTo>
                  <a:lnTo>
                    <a:pt x="1154264" y="1504603"/>
                  </a:lnTo>
                  <a:lnTo>
                    <a:pt x="866651" y="2004813"/>
                  </a:lnTo>
                  <a:lnTo>
                    <a:pt x="579032" y="1504603"/>
                  </a:lnTo>
                  <a:close/>
                  <a:moveTo>
                    <a:pt x="866641" y="1952868"/>
                  </a:moveTo>
                  <a:lnTo>
                    <a:pt x="1124398" y="1504593"/>
                  </a:lnTo>
                  <a:lnTo>
                    <a:pt x="608875" y="1504593"/>
                  </a:lnTo>
                  <a:lnTo>
                    <a:pt x="866632" y="1952868"/>
                  </a:lnTo>
                  <a:close/>
                  <a:moveTo>
                    <a:pt x="1684840" y="1478383"/>
                  </a:moveTo>
                  <a:lnTo>
                    <a:pt x="1427092" y="1030113"/>
                  </a:lnTo>
                  <a:lnTo>
                    <a:pt x="1169326" y="1478383"/>
                  </a:lnTo>
                  <a:lnTo>
                    <a:pt x="1684849" y="1478383"/>
                  </a:lnTo>
                  <a:close/>
                  <a:moveTo>
                    <a:pt x="1139437" y="1478383"/>
                  </a:moveTo>
                  <a:lnTo>
                    <a:pt x="1411321" y="1002731"/>
                  </a:lnTo>
                  <a:lnTo>
                    <a:pt x="1139460" y="529926"/>
                  </a:lnTo>
                  <a:lnTo>
                    <a:pt x="593776" y="529926"/>
                  </a:lnTo>
                  <a:lnTo>
                    <a:pt x="321103" y="1004178"/>
                  </a:lnTo>
                  <a:lnTo>
                    <a:pt x="593776" y="1478430"/>
                  </a:lnTo>
                  <a:lnTo>
                    <a:pt x="1139413" y="1478434"/>
                  </a:lnTo>
                  <a:close/>
                  <a:moveTo>
                    <a:pt x="563920" y="1478378"/>
                  </a:moveTo>
                  <a:lnTo>
                    <a:pt x="306167" y="1030113"/>
                  </a:lnTo>
                  <a:lnTo>
                    <a:pt x="48406" y="1478378"/>
                  </a:lnTo>
                  <a:lnTo>
                    <a:pt x="563929" y="1478378"/>
                  </a:lnTo>
                  <a:close/>
                  <a:moveTo>
                    <a:pt x="1427078" y="978169"/>
                  </a:moveTo>
                  <a:lnTo>
                    <a:pt x="1684826" y="529903"/>
                  </a:lnTo>
                  <a:lnTo>
                    <a:pt x="1169303" y="529894"/>
                  </a:lnTo>
                  <a:lnTo>
                    <a:pt x="1427059" y="978169"/>
                  </a:lnTo>
                  <a:close/>
                  <a:moveTo>
                    <a:pt x="306158" y="978159"/>
                  </a:moveTo>
                  <a:lnTo>
                    <a:pt x="563915" y="529894"/>
                  </a:lnTo>
                  <a:lnTo>
                    <a:pt x="48392" y="529889"/>
                  </a:lnTo>
                  <a:lnTo>
                    <a:pt x="306149" y="978159"/>
                  </a:lnTo>
                  <a:close/>
                  <a:moveTo>
                    <a:pt x="1124356" y="503674"/>
                  </a:moveTo>
                  <a:lnTo>
                    <a:pt x="866604" y="55404"/>
                  </a:lnTo>
                  <a:lnTo>
                    <a:pt x="608842" y="503669"/>
                  </a:lnTo>
                  <a:lnTo>
                    <a:pt x="1124366" y="5036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293AB20-9C1A-4DAD-8AAB-B3AC39DBB5D0}"/>
                </a:ext>
              </a:extLst>
            </p:cNvPr>
            <p:cNvSpPr/>
            <p:nvPr/>
          </p:nvSpPr>
          <p:spPr bwMode="white">
            <a:xfrm>
              <a:off x="9806377" y="273604"/>
              <a:ext cx="1708763" cy="1984219"/>
            </a:xfrm>
            <a:custGeom>
              <a:avLst/>
              <a:gdLst>
                <a:gd name="connsiteX0" fmla="*/ 570988 w 1708762"/>
                <a:gd name="connsiteY0" fmla="*/ 1489280 h 1984218"/>
                <a:gd name="connsiteX1" fmla="*/ 0 w 1708762"/>
                <a:gd name="connsiteY1" fmla="*/ 1489280 h 1984218"/>
                <a:gd name="connsiteX2" fmla="*/ 285503 w 1708762"/>
                <a:gd name="connsiteY2" fmla="*/ 992758 h 1984218"/>
                <a:gd name="connsiteX3" fmla="*/ 5 w 1708762"/>
                <a:gd name="connsiteY3" fmla="*/ 496237 h 1984218"/>
                <a:gd name="connsiteX4" fmla="*/ 570993 w 1708762"/>
                <a:gd name="connsiteY4" fmla="*/ 496241 h 1984218"/>
                <a:gd name="connsiteX5" fmla="*/ 856347 w 1708762"/>
                <a:gd name="connsiteY5" fmla="*/ 0 h 1984218"/>
                <a:gd name="connsiteX6" fmla="*/ 1141677 w 1708762"/>
                <a:gd name="connsiteY6" fmla="*/ 496241 h 1984218"/>
                <a:gd name="connsiteX7" fmla="*/ 1712666 w 1708762"/>
                <a:gd name="connsiteY7" fmla="*/ 496246 h 1984218"/>
                <a:gd name="connsiteX8" fmla="*/ 1427176 w 1708762"/>
                <a:gd name="connsiteY8" fmla="*/ 992768 h 1984218"/>
                <a:gd name="connsiteX9" fmla="*/ 1712661 w 1708762"/>
                <a:gd name="connsiteY9" fmla="*/ 1489289 h 1984218"/>
                <a:gd name="connsiteX10" fmla="*/ 1141673 w 1708762"/>
                <a:gd name="connsiteY10" fmla="*/ 1489289 h 1984218"/>
                <a:gd name="connsiteX11" fmla="*/ 856342 w 1708762"/>
                <a:gd name="connsiteY11" fmla="*/ 1985531 h 1984218"/>
                <a:gd name="connsiteX12" fmla="*/ 570993 w 1708762"/>
                <a:gd name="connsiteY12" fmla="*/ 1489289 h 1984218"/>
                <a:gd name="connsiteX13" fmla="*/ 856337 w 1708762"/>
                <a:gd name="connsiteY13" fmla="*/ 1949385 h 1984218"/>
                <a:gd name="connsiteX14" fmla="*/ 1120892 w 1708762"/>
                <a:gd name="connsiteY14" fmla="*/ 1489275 h 1984218"/>
                <a:gd name="connsiteX15" fmla="*/ 591783 w 1708762"/>
                <a:gd name="connsiteY15" fmla="*/ 1489275 h 1984218"/>
                <a:gd name="connsiteX16" fmla="*/ 856342 w 1708762"/>
                <a:gd name="connsiteY16" fmla="*/ 1949385 h 1984218"/>
                <a:gd name="connsiteX17" fmla="*/ 1681352 w 1708762"/>
                <a:gd name="connsiteY17" fmla="*/ 1470932 h 1984218"/>
                <a:gd name="connsiteX18" fmla="*/ 1416798 w 1708762"/>
                <a:gd name="connsiteY18" fmla="*/ 1010826 h 1984218"/>
                <a:gd name="connsiteX19" fmla="*/ 1152229 w 1708762"/>
                <a:gd name="connsiteY19" fmla="*/ 1470932 h 1984218"/>
                <a:gd name="connsiteX20" fmla="*/ 1681338 w 1708762"/>
                <a:gd name="connsiteY20" fmla="*/ 1470932 h 1984218"/>
                <a:gd name="connsiteX21" fmla="*/ 1131420 w 1708762"/>
                <a:gd name="connsiteY21" fmla="*/ 1470932 h 1984218"/>
                <a:gd name="connsiteX22" fmla="*/ 1405565 w 1708762"/>
                <a:gd name="connsiteY22" fmla="*/ 991311 h 1984218"/>
                <a:gd name="connsiteX23" fmla="*/ 1131434 w 1708762"/>
                <a:gd name="connsiteY23" fmla="*/ 514585 h 1984218"/>
                <a:gd name="connsiteX24" fmla="*/ 581222 w 1708762"/>
                <a:gd name="connsiteY24" fmla="*/ 514585 h 1984218"/>
                <a:gd name="connsiteX25" fmla="*/ 306275 w 1708762"/>
                <a:gd name="connsiteY25" fmla="*/ 992758 h 1984218"/>
                <a:gd name="connsiteX26" fmla="*/ 581222 w 1708762"/>
                <a:gd name="connsiteY26" fmla="*/ 1470932 h 1984218"/>
                <a:gd name="connsiteX27" fmla="*/ 1131434 w 1708762"/>
                <a:gd name="connsiteY27" fmla="*/ 1470936 h 1984218"/>
                <a:gd name="connsiteX28" fmla="*/ 560432 w 1708762"/>
                <a:gd name="connsiteY28" fmla="*/ 1470927 h 1984218"/>
                <a:gd name="connsiteX29" fmla="*/ 295877 w 1708762"/>
                <a:gd name="connsiteY29" fmla="*/ 1010826 h 1984218"/>
                <a:gd name="connsiteX30" fmla="*/ 31309 w 1708762"/>
                <a:gd name="connsiteY30" fmla="*/ 1470927 h 1984218"/>
                <a:gd name="connsiteX31" fmla="*/ 560418 w 1708762"/>
                <a:gd name="connsiteY31" fmla="*/ 1470927 h 1984218"/>
                <a:gd name="connsiteX32" fmla="*/ 1416774 w 1708762"/>
                <a:gd name="connsiteY32" fmla="*/ 974686 h 1984218"/>
                <a:gd name="connsiteX33" fmla="*/ 1681329 w 1708762"/>
                <a:gd name="connsiteY33" fmla="*/ 514585 h 1984218"/>
                <a:gd name="connsiteX34" fmla="*/ 1152220 w 1708762"/>
                <a:gd name="connsiteY34" fmla="*/ 514576 h 1984218"/>
                <a:gd name="connsiteX35" fmla="*/ 1416784 w 1708762"/>
                <a:gd name="connsiteY35" fmla="*/ 974686 h 1984218"/>
                <a:gd name="connsiteX36" fmla="*/ 295854 w 1708762"/>
                <a:gd name="connsiteY36" fmla="*/ 974676 h 1984218"/>
                <a:gd name="connsiteX37" fmla="*/ 560418 w 1708762"/>
                <a:gd name="connsiteY37" fmla="*/ 514576 h 1984218"/>
                <a:gd name="connsiteX38" fmla="*/ 31309 w 1708762"/>
                <a:gd name="connsiteY38" fmla="*/ 514571 h 1984218"/>
                <a:gd name="connsiteX39" fmla="*/ 295868 w 1708762"/>
                <a:gd name="connsiteY39" fmla="*/ 974676 h 1984218"/>
                <a:gd name="connsiteX40" fmla="*/ 1120869 w 1708762"/>
                <a:gd name="connsiteY40" fmla="*/ 496223 h 1984218"/>
                <a:gd name="connsiteX41" fmla="*/ 856319 w 1708762"/>
                <a:gd name="connsiteY41" fmla="*/ 36117 h 1984218"/>
                <a:gd name="connsiteX42" fmla="*/ 591755 w 1708762"/>
                <a:gd name="connsiteY42" fmla="*/ 496218 h 1984218"/>
                <a:gd name="connsiteX43" fmla="*/ 1120864 w 1708762"/>
                <a:gd name="connsiteY43" fmla="*/ 496223 h 19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08762" h="1984218">
                  <a:moveTo>
                    <a:pt x="570988" y="1489280"/>
                  </a:moveTo>
                  <a:lnTo>
                    <a:pt x="0" y="1489280"/>
                  </a:lnTo>
                  <a:lnTo>
                    <a:pt x="285503" y="992758"/>
                  </a:lnTo>
                  <a:lnTo>
                    <a:pt x="5" y="496237"/>
                  </a:lnTo>
                  <a:lnTo>
                    <a:pt x="570993" y="496241"/>
                  </a:lnTo>
                  <a:lnTo>
                    <a:pt x="856347" y="0"/>
                  </a:lnTo>
                  <a:lnTo>
                    <a:pt x="1141677" y="496241"/>
                  </a:lnTo>
                  <a:lnTo>
                    <a:pt x="1712666" y="496246"/>
                  </a:lnTo>
                  <a:lnTo>
                    <a:pt x="1427176" y="992768"/>
                  </a:lnTo>
                  <a:lnTo>
                    <a:pt x="1712661" y="1489289"/>
                  </a:lnTo>
                  <a:lnTo>
                    <a:pt x="1141673" y="1489289"/>
                  </a:lnTo>
                  <a:lnTo>
                    <a:pt x="856342" y="1985531"/>
                  </a:lnTo>
                  <a:lnTo>
                    <a:pt x="570993" y="1489289"/>
                  </a:lnTo>
                  <a:close/>
                  <a:moveTo>
                    <a:pt x="856337" y="1949385"/>
                  </a:moveTo>
                  <a:lnTo>
                    <a:pt x="1120892" y="1489275"/>
                  </a:lnTo>
                  <a:lnTo>
                    <a:pt x="591783" y="1489275"/>
                  </a:lnTo>
                  <a:lnTo>
                    <a:pt x="856342" y="1949385"/>
                  </a:lnTo>
                  <a:close/>
                  <a:moveTo>
                    <a:pt x="1681352" y="1470932"/>
                  </a:moveTo>
                  <a:lnTo>
                    <a:pt x="1416798" y="1010826"/>
                  </a:lnTo>
                  <a:lnTo>
                    <a:pt x="1152229" y="1470932"/>
                  </a:lnTo>
                  <a:lnTo>
                    <a:pt x="1681338" y="1470932"/>
                  </a:lnTo>
                  <a:close/>
                  <a:moveTo>
                    <a:pt x="1131420" y="1470932"/>
                  </a:moveTo>
                  <a:lnTo>
                    <a:pt x="1405565" y="991311"/>
                  </a:lnTo>
                  <a:lnTo>
                    <a:pt x="1131434" y="514585"/>
                  </a:lnTo>
                  <a:lnTo>
                    <a:pt x="581222" y="514585"/>
                  </a:lnTo>
                  <a:lnTo>
                    <a:pt x="306275" y="992758"/>
                  </a:lnTo>
                  <a:lnTo>
                    <a:pt x="581222" y="1470932"/>
                  </a:lnTo>
                  <a:lnTo>
                    <a:pt x="1131434" y="1470936"/>
                  </a:lnTo>
                  <a:close/>
                  <a:moveTo>
                    <a:pt x="560432" y="1470927"/>
                  </a:moveTo>
                  <a:lnTo>
                    <a:pt x="295877" y="1010826"/>
                  </a:lnTo>
                  <a:lnTo>
                    <a:pt x="31309" y="1470927"/>
                  </a:lnTo>
                  <a:lnTo>
                    <a:pt x="560418" y="1470927"/>
                  </a:lnTo>
                  <a:close/>
                  <a:moveTo>
                    <a:pt x="1416774" y="974686"/>
                  </a:moveTo>
                  <a:lnTo>
                    <a:pt x="1681329" y="514585"/>
                  </a:lnTo>
                  <a:lnTo>
                    <a:pt x="1152220" y="514576"/>
                  </a:lnTo>
                  <a:lnTo>
                    <a:pt x="1416784" y="974686"/>
                  </a:lnTo>
                  <a:close/>
                  <a:moveTo>
                    <a:pt x="295854" y="974676"/>
                  </a:moveTo>
                  <a:lnTo>
                    <a:pt x="560418" y="514576"/>
                  </a:lnTo>
                  <a:lnTo>
                    <a:pt x="31309" y="514571"/>
                  </a:lnTo>
                  <a:lnTo>
                    <a:pt x="295868" y="974676"/>
                  </a:lnTo>
                  <a:close/>
                  <a:moveTo>
                    <a:pt x="1120869" y="496223"/>
                  </a:moveTo>
                  <a:lnTo>
                    <a:pt x="856319" y="36117"/>
                  </a:lnTo>
                  <a:lnTo>
                    <a:pt x="591755" y="496218"/>
                  </a:lnTo>
                  <a:lnTo>
                    <a:pt x="1120864" y="49622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4B169FE-1FDF-4CE6-B118-61065B16D1CE}"/>
                </a:ext>
              </a:extLst>
            </p:cNvPr>
            <p:cNvSpPr/>
            <p:nvPr/>
          </p:nvSpPr>
          <p:spPr bwMode="white">
            <a:xfrm>
              <a:off x="9811523" y="279819"/>
              <a:ext cx="1699425" cy="1970213"/>
            </a:xfrm>
            <a:custGeom>
              <a:avLst/>
              <a:gdLst>
                <a:gd name="connsiteX0" fmla="*/ 1683028 w 1699425"/>
                <a:gd name="connsiteY0" fmla="*/ 504448 h 1970212"/>
                <a:gd name="connsiteX1" fmla="*/ 1411675 w 1699425"/>
                <a:gd name="connsiteY1" fmla="*/ 976365 h 1970212"/>
                <a:gd name="connsiteX2" fmla="*/ 1140309 w 1699425"/>
                <a:gd name="connsiteY2" fmla="*/ 504401 h 1970212"/>
                <a:gd name="connsiteX3" fmla="*/ 1683004 w 1699425"/>
                <a:gd name="connsiteY3" fmla="*/ 504411 h 1970212"/>
                <a:gd name="connsiteX4" fmla="*/ 1683028 w 1699425"/>
                <a:gd name="connsiteY4" fmla="*/ 1468685 h 1970212"/>
                <a:gd name="connsiteX5" fmla="*/ 1140285 w 1699425"/>
                <a:gd name="connsiteY5" fmla="*/ 1468685 h 1970212"/>
                <a:gd name="connsiteX6" fmla="*/ 1411661 w 1699425"/>
                <a:gd name="connsiteY6" fmla="*/ 996768 h 1970212"/>
                <a:gd name="connsiteX7" fmla="*/ 1683013 w 1699425"/>
                <a:gd name="connsiteY7" fmla="*/ 1468685 h 1970212"/>
                <a:gd name="connsiteX8" fmla="*/ 851243 w 1699425"/>
                <a:gd name="connsiteY8" fmla="*/ 1951107 h 1970212"/>
                <a:gd name="connsiteX9" fmla="*/ 579876 w 1699425"/>
                <a:gd name="connsiteY9" fmla="*/ 1479190 h 1970212"/>
                <a:gd name="connsiteX10" fmla="*/ 1122619 w 1699425"/>
                <a:gd name="connsiteY10" fmla="*/ 1479190 h 1970212"/>
                <a:gd name="connsiteX11" fmla="*/ 851252 w 1699425"/>
                <a:gd name="connsiteY11" fmla="*/ 1951107 h 1970212"/>
                <a:gd name="connsiteX12" fmla="*/ 1700769 w 1699425"/>
                <a:gd name="connsiteY12" fmla="*/ 493990 h 1970212"/>
                <a:gd name="connsiteX13" fmla="*/ 1134309 w 1699425"/>
                <a:gd name="connsiteY13" fmla="*/ 493985 h 1970212"/>
                <a:gd name="connsiteX14" fmla="*/ 851252 w 1699425"/>
                <a:gd name="connsiteY14" fmla="*/ 1712 h 1970212"/>
                <a:gd name="connsiteX15" fmla="*/ 568177 w 1699425"/>
                <a:gd name="connsiteY15" fmla="*/ 493985 h 1970212"/>
                <a:gd name="connsiteX16" fmla="*/ 1717 w 1699425"/>
                <a:gd name="connsiteY16" fmla="*/ 493981 h 1970212"/>
                <a:gd name="connsiteX17" fmla="*/ 284956 w 1699425"/>
                <a:gd name="connsiteY17" fmla="*/ 986581 h 1970212"/>
                <a:gd name="connsiteX18" fmla="*/ 1712 w 1699425"/>
                <a:gd name="connsiteY18" fmla="*/ 1479181 h 1970212"/>
                <a:gd name="connsiteX19" fmla="*/ 568172 w 1699425"/>
                <a:gd name="connsiteY19" fmla="*/ 1479181 h 1970212"/>
                <a:gd name="connsiteX20" fmla="*/ 851243 w 1699425"/>
                <a:gd name="connsiteY20" fmla="*/ 1971454 h 1970212"/>
                <a:gd name="connsiteX21" fmla="*/ 1134300 w 1699425"/>
                <a:gd name="connsiteY21" fmla="*/ 1479181 h 1970212"/>
                <a:gd name="connsiteX22" fmla="*/ 1700759 w 1699425"/>
                <a:gd name="connsiteY22" fmla="*/ 1479181 h 1970212"/>
                <a:gd name="connsiteX23" fmla="*/ 1417530 w 1699425"/>
                <a:gd name="connsiteY23" fmla="*/ 986581 h 1970212"/>
                <a:gd name="connsiteX24" fmla="*/ 1700759 w 1699425"/>
                <a:gd name="connsiteY24" fmla="*/ 493981 h 1970212"/>
                <a:gd name="connsiteX25" fmla="*/ 851243 w 1699425"/>
                <a:gd name="connsiteY25" fmla="*/ 22073 h 1970212"/>
                <a:gd name="connsiteX26" fmla="*/ 1122605 w 1699425"/>
                <a:gd name="connsiteY26" fmla="*/ 493990 h 1970212"/>
                <a:gd name="connsiteX27" fmla="*/ 579862 w 1699425"/>
                <a:gd name="connsiteY27" fmla="*/ 493985 h 1970212"/>
                <a:gd name="connsiteX28" fmla="*/ 851234 w 1699425"/>
                <a:gd name="connsiteY28" fmla="*/ 22068 h 1970212"/>
                <a:gd name="connsiteX29" fmla="*/ 19412 w 1699425"/>
                <a:gd name="connsiteY29" fmla="*/ 504448 h 1970212"/>
                <a:gd name="connsiteX30" fmla="*/ 562154 w 1699425"/>
                <a:gd name="connsiteY30" fmla="*/ 504453 h 1970212"/>
                <a:gd name="connsiteX31" fmla="*/ 290783 w 1699425"/>
                <a:gd name="connsiteY31" fmla="*/ 976370 h 1970212"/>
                <a:gd name="connsiteX32" fmla="*/ 19416 w 1699425"/>
                <a:gd name="connsiteY32" fmla="*/ 504453 h 1970212"/>
                <a:gd name="connsiteX33" fmla="*/ 19402 w 1699425"/>
                <a:gd name="connsiteY33" fmla="*/ 1468685 h 1970212"/>
                <a:gd name="connsiteX34" fmla="*/ 290773 w 1699425"/>
                <a:gd name="connsiteY34" fmla="*/ 996768 h 1970212"/>
                <a:gd name="connsiteX35" fmla="*/ 562135 w 1699425"/>
                <a:gd name="connsiteY35" fmla="*/ 1468685 h 1970212"/>
                <a:gd name="connsiteX36" fmla="*/ 19393 w 1699425"/>
                <a:gd name="connsiteY36" fmla="*/ 1468685 h 1970212"/>
                <a:gd name="connsiteX37" fmla="*/ 296628 w 1699425"/>
                <a:gd name="connsiteY37" fmla="*/ 986590 h 1970212"/>
                <a:gd name="connsiteX38" fmla="*/ 573835 w 1699425"/>
                <a:gd name="connsiteY38" fmla="*/ 504495 h 1970212"/>
                <a:gd name="connsiteX39" fmla="*/ 1128623 w 1699425"/>
                <a:gd name="connsiteY39" fmla="*/ 504495 h 1970212"/>
                <a:gd name="connsiteX40" fmla="*/ 1405008 w 1699425"/>
                <a:gd name="connsiteY40" fmla="*/ 985143 h 1970212"/>
                <a:gd name="connsiteX41" fmla="*/ 1128613 w 1699425"/>
                <a:gd name="connsiteY41" fmla="*/ 1468732 h 1970212"/>
                <a:gd name="connsiteX42" fmla="*/ 573873 w 1699425"/>
                <a:gd name="connsiteY42" fmla="*/ 1468723 h 1970212"/>
                <a:gd name="connsiteX43" fmla="*/ 296665 w 1699425"/>
                <a:gd name="connsiteY43" fmla="*/ 986627 h 19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99425" h="1970212">
                  <a:moveTo>
                    <a:pt x="1683028" y="504448"/>
                  </a:moveTo>
                  <a:lnTo>
                    <a:pt x="1411675" y="976365"/>
                  </a:lnTo>
                  <a:lnTo>
                    <a:pt x="1140309" y="504401"/>
                  </a:lnTo>
                  <a:lnTo>
                    <a:pt x="1683004" y="504411"/>
                  </a:lnTo>
                  <a:close/>
                  <a:moveTo>
                    <a:pt x="1683028" y="1468685"/>
                  </a:moveTo>
                  <a:lnTo>
                    <a:pt x="1140285" y="1468685"/>
                  </a:lnTo>
                  <a:lnTo>
                    <a:pt x="1411661" y="996768"/>
                  </a:lnTo>
                  <a:lnTo>
                    <a:pt x="1683013" y="1468685"/>
                  </a:lnTo>
                  <a:close/>
                  <a:moveTo>
                    <a:pt x="851243" y="1951107"/>
                  </a:moveTo>
                  <a:lnTo>
                    <a:pt x="579876" y="1479190"/>
                  </a:lnTo>
                  <a:lnTo>
                    <a:pt x="1122619" y="1479190"/>
                  </a:lnTo>
                  <a:lnTo>
                    <a:pt x="851252" y="1951107"/>
                  </a:lnTo>
                  <a:close/>
                  <a:moveTo>
                    <a:pt x="1700769" y="493990"/>
                  </a:moveTo>
                  <a:lnTo>
                    <a:pt x="1134309" y="493985"/>
                  </a:lnTo>
                  <a:lnTo>
                    <a:pt x="851252" y="1712"/>
                  </a:lnTo>
                  <a:lnTo>
                    <a:pt x="568177" y="493985"/>
                  </a:lnTo>
                  <a:lnTo>
                    <a:pt x="1717" y="493981"/>
                  </a:lnTo>
                  <a:lnTo>
                    <a:pt x="284956" y="986581"/>
                  </a:lnTo>
                  <a:lnTo>
                    <a:pt x="1712" y="1479181"/>
                  </a:lnTo>
                  <a:lnTo>
                    <a:pt x="568172" y="1479181"/>
                  </a:lnTo>
                  <a:lnTo>
                    <a:pt x="851243" y="1971454"/>
                  </a:lnTo>
                  <a:lnTo>
                    <a:pt x="1134300" y="1479181"/>
                  </a:lnTo>
                  <a:lnTo>
                    <a:pt x="1700759" y="1479181"/>
                  </a:lnTo>
                  <a:lnTo>
                    <a:pt x="1417530" y="986581"/>
                  </a:lnTo>
                  <a:lnTo>
                    <a:pt x="1700759" y="493981"/>
                  </a:lnTo>
                  <a:close/>
                  <a:moveTo>
                    <a:pt x="851243" y="22073"/>
                  </a:moveTo>
                  <a:lnTo>
                    <a:pt x="1122605" y="493990"/>
                  </a:lnTo>
                  <a:lnTo>
                    <a:pt x="579862" y="493985"/>
                  </a:lnTo>
                  <a:lnTo>
                    <a:pt x="851234" y="22068"/>
                  </a:lnTo>
                  <a:close/>
                  <a:moveTo>
                    <a:pt x="19412" y="504448"/>
                  </a:moveTo>
                  <a:lnTo>
                    <a:pt x="562154" y="504453"/>
                  </a:lnTo>
                  <a:lnTo>
                    <a:pt x="290783" y="976370"/>
                  </a:lnTo>
                  <a:lnTo>
                    <a:pt x="19416" y="504453"/>
                  </a:lnTo>
                  <a:close/>
                  <a:moveTo>
                    <a:pt x="19402" y="1468685"/>
                  </a:moveTo>
                  <a:lnTo>
                    <a:pt x="290773" y="996768"/>
                  </a:lnTo>
                  <a:lnTo>
                    <a:pt x="562135" y="1468685"/>
                  </a:lnTo>
                  <a:lnTo>
                    <a:pt x="19393" y="1468685"/>
                  </a:lnTo>
                  <a:close/>
                  <a:moveTo>
                    <a:pt x="296628" y="986590"/>
                  </a:moveTo>
                  <a:lnTo>
                    <a:pt x="573835" y="504495"/>
                  </a:lnTo>
                  <a:lnTo>
                    <a:pt x="1128623" y="504495"/>
                  </a:lnTo>
                  <a:lnTo>
                    <a:pt x="1405008" y="985143"/>
                  </a:lnTo>
                  <a:lnTo>
                    <a:pt x="1128613" y="1468732"/>
                  </a:lnTo>
                  <a:lnTo>
                    <a:pt x="573873" y="1468723"/>
                  </a:lnTo>
                  <a:lnTo>
                    <a:pt x="296665" y="986627"/>
                  </a:lnTo>
                  <a:close/>
                </a:path>
              </a:pathLst>
            </a:custGeom>
            <a:grpFill/>
            <a:ln w="46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392BEC-6A3C-4B9C-86ED-AD21D3CDF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20" y="251278"/>
            <a:ext cx="10491942" cy="1323522"/>
          </a:xfrm>
        </p:spPr>
        <p:txBody>
          <a:bodyPr>
            <a:normAutofit/>
          </a:bodyPr>
          <a:lstStyle>
            <a:lvl1pPr algn="ctr">
              <a:defRPr sz="8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B6E9E-A03C-4142-A7B4-6F4029E2C1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D770-0A3E-4683-9588-E2297F562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21700" y="6356350"/>
            <a:ext cx="2743200" cy="365125"/>
          </a:xfrm>
        </p:spPr>
        <p:txBody>
          <a:bodyPr/>
          <a:lstStyle/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81DB1D-68A1-4EF7-B2DD-B9825F20B436}"/>
              </a:ext>
            </a:extLst>
          </p:cNvPr>
          <p:cNvSpPr>
            <a:spLocks noChangeAspect="1"/>
          </p:cNvSpPr>
          <p:nvPr userDrawn="1"/>
        </p:nvSpPr>
        <p:spPr>
          <a:xfrm>
            <a:off x="859720" y="1867331"/>
            <a:ext cx="1997964" cy="1997964"/>
          </a:xfrm>
          <a:prstGeom prst="rect">
            <a:avLst/>
          </a:prstGeom>
          <a:pattFill prst="weave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595E2-CC52-4EF9-9C4D-B15A91B8A50F}"/>
              </a:ext>
            </a:extLst>
          </p:cNvPr>
          <p:cNvSpPr>
            <a:spLocks noChangeAspect="1"/>
          </p:cNvSpPr>
          <p:nvPr userDrawn="1"/>
        </p:nvSpPr>
        <p:spPr>
          <a:xfrm>
            <a:off x="859720" y="4045295"/>
            <a:ext cx="1997964" cy="1997964"/>
          </a:xfrm>
          <a:prstGeom prst="rect">
            <a:avLst/>
          </a:prstGeom>
          <a:pattFill prst="lgGrid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AD255E-D5DB-4462-8A81-D807ABEC53C7}"/>
              </a:ext>
            </a:extLst>
          </p:cNvPr>
          <p:cNvSpPr>
            <a:spLocks noChangeAspect="1"/>
          </p:cNvSpPr>
          <p:nvPr userDrawn="1"/>
        </p:nvSpPr>
        <p:spPr>
          <a:xfrm>
            <a:off x="7271524" y="1867331"/>
            <a:ext cx="1997964" cy="1997964"/>
          </a:xfrm>
          <a:prstGeom prst="rect">
            <a:avLst/>
          </a:prstGeom>
          <a:pattFill prst="wdDnDiag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9A0F89-EF50-4490-9F52-689F99D48CED}"/>
              </a:ext>
            </a:extLst>
          </p:cNvPr>
          <p:cNvSpPr>
            <a:spLocks noChangeAspect="1"/>
          </p:cNvSpPr>
          <p:nvPr userDrawn="1"/>
        </p:nvSpPr>
        <p:spPr>
          <a:xfrm>
            <a:off x="7271524" y="4045295"/>
            <a:ext cx="1997964" cy="1997964"/>
          </a:xfrm>
          <a:prstGeom prst="rect">
            <a:avLst/>
          </a:prstGeom>
          <a:pattFill prst="ltVert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AEE65D-BB39-45D8-B766-555BDAAA9DC2}"/>
              </a:ext>
            </a:extLst>
          </p:cNvPr>
          <p:cNvSpPr>
            <a:spLocks noChangeAspect="1"/>
          </p:cNvSpPr>
          <p:nvPr userDrawn="1"/>
        </p:nvSpPr>
        <p:spPr>
          <a:xfrm>
            <a:off x="2974184" y="1867331"/>
            <a:ext cx="4206240" cy="4175928"/>
          </a:xfrm>
          <a:prstGeom prst="rect">
            <a:avLst/>
          </a:prstGeom>
          <a:pattFill prst="solidDmnd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89E6DCC-5DA3-4402-89D6-AF634652178C}"/>
              </a:ext>
            </a:extLst>
          </p:cNvPr>
          <p:cNvSpPr txBox="1">
            <a:spLocks/>
          </p:cNvSpPr>
          <p:nvPr userDrawn="1"/>
        </p:nvSpPr>
        <p:spPr>
          <a:xfrm>
            <a:off x="106996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C35D51-3D71-43EE-9F63-3BC0F28068BD}"/>
              </a:ext>
            </a:extLst>
          </p:cNvPr>
          <p:cNvSpPr>
            <a:spLocks noChangeAspect="1"/>
          </p:cNvSpPr>
          <p:nvPr userDrawn="1"/>
        </p:nvSpPr>
        <p:spPr>
          <a:xfrm>
            <a:off x="9360583" y="1867331"/>
            <a:ext cx="1997964" cy="1997964"/>
          </a:xfrm>
          <a:prstGeom prst="rect">
            <a:avLst/>
          </a:prstGeom>
          <a:pattFill prst="dkHorz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28D5B2-D8BD-4BF6-A929-65CBF2171DD8}"/>
              </a:ext>
            </a:extLst>
          </p:cNvPr>
          <p:cNvSpPr>
            <a:spLocks noChangeAspect="1"/>
          </p:cNvSpPr>
          <p:nvPr userDrawn="1"/>
        </p:nvSpPr>
        <p:spPr>
          <a:xfrm>
            <a:off x="9360583" y="4045295"/>
            <a:ext cx="1997964" cy="1997964"/>
          </a:xfrm>
          <a:prstGeom prst="rect">
            <a:avLst/>
          </a:prstGeom>
          <a:pattFill prst="pct90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3C5E1CB6-CD2F-447C-A9BB-B14D12051B58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183860" y="2047330"/>
            <a:ext cx="3801140" cy="3813634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13C2F04-8513-4DAE-9E9F-C334B55E13DA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62" y="2047330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A73CF1F-E349-4332-9F77-62D972088581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029361" y="4237995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9A345C34-9798-484B-93B9-BA2083533146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7441163" y="2052408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3BC1EB0-0B0A-4A20-892E-3239CB1FBC2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441162" y="4243073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45284D4-623D-45EA-8A0E-5E0A29CEDC08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9524999" y="2052408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F20D089C-2FB4-4E4E-AABA-358253FA05D4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524998" y="4243073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94700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C4647A-6683-4AFD-8CD1-010ADC70769E}"/>
              </a:ext>
            </a:extLst>
          </p:cNvPr>
          <p:cNvSpPr>
            <a:spLocks/>
          </p:cNvSpPr>
          <p:nvPr userDrawn="1"/>
        </p:nvSpPr>
        <p:spPr>
          <a:xfrm>
            <a:off x="673100" y="2298700"/>
            <a:ext cx="4114800" cy="3964331"/>
          </a:xfrm>
          <a:prstGeom prst="rect">
            <a:avLst/>
          </a:prstGeom>
          <a:pattFill prst="pct90">
            <a:fgClr>
              <a:schemeClr val="accent5"/>
            </a:fgClr>
            <a:bgClr>
              <a:schemeClr val="bg1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B48295-5710-4148-9524-EBD25E82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75743" y="0"/>
            <a:ext cx="6716488" cy="6858000"/>
          </a:xfrm>
          <a:prstGeom prst="rect">
            <a:avLst/>
          </a:prstGeom>
          <a:pattFill prst="pct75">
            <a:fgClr>
              <a:schemeClr val="accent5"/>
            </a:fgClr>
            <a:bgClr>
              <a:schemeClr val="accent3"/>
            </a:bgClr>
          </a:patt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BB5A7C-0C54-4824-9C9B-2C504BECB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3987" y="549000"/>
            <a:ext cx="5760000" cy="576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FED63C-73B1-4066-A4F7-8D02B67C8CFE}"/>
              </a:ext>
            </a:extLst>
          </p:cNvPr>
          <p:cNvGrpSpPr/>
          <p:nvPr userDrawn="1"/>
        </p:nvGrpSpPr>
        <p:grpSpPr>
          <a:xfrm>
            <a:off x="5481497" y="-8830"/>
            <a:ext cx="5435" cy="6875660"/>
            <a:chOff x="5481497" y="-8830"/>
            <a:chExt cx="5435" cy="687566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5440C90-976D-4C3A-9FBD-E39BC927C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481497" y="-8830"/>
              <a:ext cx="0" cy="6858000"/>
            </a:xfrm>
            <a:prstGeom prst="straightConnector1">
              <a:avLst/>
            </a:prstGeom>
            <a:ln w="635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3114568-8587-4A59-B44E-AC2565F5E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486932" y="206830"/>
              <a:ext cx="0" cy="6660000"/>
            </a:xfrm>
            <a:prstGeom prst="straightConnector1">
              <a:avLst/>
            </a:prstGeom>
            <a:ln w="635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100" y="6356350"/>
            <a:ext cx="411480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51A97-1D79-41FF-AB8F-D3359764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61FE27-33F5-4B90-869B-2212171F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50" y="454478"/>
            <a:ext cx="4817450" cy="1578132"/>
          </a:xfrm>
        </p:spPr>
        <p:txBody>
          <a:bodyPr>
            <a:noAutofit/>
          </a:bodyPr>
          <a:lstStyle>
            <a:lvl1pPr>
              <a:lnSpc>
                <a:spcPts val="6500"/>
              </a:lnSpc>
              <a:defRPr sz="8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8E08F93C-18D2-421B-825F-D8558A4846E6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132810" y="727663"/>
            <a:ext cx="5402674" cy="5402674"/>
          </a:xfrm>
          <a:prstGeom prst="ellipse">
            <a:avLst/>
          </a:prstGeom>
          <a:noFill/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&amp;Drop Your Image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CB611634-B08B-499C-A64C-CAE264D3EF7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76300" y="2527301"/>
            <a:ext cx="3721100" cy="3505200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290684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A328E9-5066-442D-BA67-DD3071972DF7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pattFill prst="pct75">
            <a:fgClr>
              <a:schemeClr val="accent5"/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765BFF-9E73-49BF-9234-116BAC5CF149}"/>
              </a:ext>
            </a:extLst>
          </p:cNvPr>
          <p:cNvSpPr/>
          <p:nvPr userDrawn="1"/>
        </p:nvSpPr>
        <p:spPr>
          <a:xfrm>
            <a:off x="694844" y="2150322"/>
            <a:ext cx="3348000" cy="334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DA4E76-BD2D-460D-95D7-0186EDF7AD6E}"/>
              </a:ext>
            </a:extLst>
          </p:cNvPr>
          <p:cNvSpPr/>
          <p:nvPr userDrawn="1"/>
        </p:nvSpPr>
        <p:spPr>
          <a:xfrm>
            <a:off x="8149156" y="2164585"/>
            <a:ext cx="3348000" cy="334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8C0363-7D68-4C3D-9AEA-BEBD3520179C}"/>
              </a:ext>
            </a:extLst>
          </p:cNvPr>
          <p:cNvSpPr/>
          <p:nvPr userDrawn="1"/>
        </p:nvSpPr>
        <p:spPr>
          <a:xfrm>
            <a:off x="4476000" y="2204322"/>
            <a:ext cx="3240000" cy="3240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51A97-1D79-41FF-AB8F-D3359764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D0A20D-F3FF-4851-8981-CCCCA37594A3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94844" y="225425"/>
            <a:ext cx="10802312" cy="1358969"/>
          </a:xfrm>
        </p:spPr>
        <p:txBody>
          <a:bodyPr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87D9DCFC-14F2-4BD9-92EA-F0674A488E7D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892755" y="2335818"/>
            <a:ext cx="2963756" cy="295585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64EFCC05-9994-402C-8AEB-32E2724B1F5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341278" y="2360659"/>
            <a:ext cx="2963756" cy="295585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2E3406C2-97D6-48FB-8CD5-CF9C4D849C5D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616434" y="2360659"/>
            <a:ext cx="2926190" cy="2926190"/>
          </a:xfrm>
          <a:prstGeom prst="ellipse">
            <a:avLst/>
          </a:prstGeom>
          <a:noFill/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&amp;Drop Your Image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07598E-05AC-4429-87D1-9420A01D929B}"/>
              </a:ext>
            </a:extLst>
          </p:cNvPr>
          <p:cNvGrpSpPr/>
          <p:nvPr userDrawn="1"/>
        </p:nvGrpSpPr>
        <p:grpSpPr>
          <a:xfrm>
            <a:off x="10795800" y="436909"/>
            <a:ext cx="1116000" cy="936000"/>
            <a:chOff x="269215" y="5665366"/>
            <a:chExt cx="1188000" cy="103077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8285054-E14E-4FDD-B614-D9DA73C3B2B5}"/>
                </a:ext>
              </a:extLst>
            </p:cNvPr>
            <p:cNvGrpSpPr/>
            <p:nvPr userDrawn="1"/>
          </p:nvGrpSpPr>
          <p:grpSpPr>
            <a:xfrm>
              <a:off x="269215" y="5665366"/>
              <a:ext cx="1188000" cy="61429"/>
              <a:chOff x="269215" y="5701222"/>
              <a:chExt cx="1188000" cy="61429"/>
            </a:xfrm>
            <a:solidFill>
              <a:schemeClr val="bg1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4059C04-3351-4B97-BC6A-6BDBED92F444}"/>
                  </a:ext>
                </a:extLst>
              </p:cNvPr>
              <p:cNvSpPr/>
              <p:nvPr/>
            </p:nvSpPr>
            <p:spPr>
              <a:xfrm>
                <a:off x="269215" y="570122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6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903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39BF22D-E25C-4D55-BCC3-986B1DBBB7EA}"/>
                  </a:ext>
                </a:extLst>
              </p:cNvPr>
              <p:cNvSpPr/>
              <p:nvPr/>
            </p:nvSpPr>
            <p:spPr>
              <a:xfrm>
                <a:off x="428103" y="570122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6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903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6F0C8F9-DEC8-4374-989E-8E111644568B}"/>
                  </a:ext>
                </a:extLst>
              </p:cNvPr>
              <p:cNvSpPr/>
              <p:nvPr/>
            </p:nvSpPr>
            <p:spPr>
              <a:xfrm>
                <a:off x="592241" y="5701222"/>
                <a:ext cx="135143" cy="61429"/>
              </a:xfrm>
              <a:custGeom>
                <a:avLst/>
                <a:gdLst>
                  <a:gd name="connsiteX0" fmla="*/ 127435 w 419100"/>
                  <a:gd name="connsiteY0" fmla="*/ 184052 h 190500"/>
                  <a:gd name="connsiteX1" fmla="*/ 7144 w 419100"/>
                  <a:gd name="connsiteY1" fmla="*/ 7144 h 190500"/>
                  <a:gd name="connsiteX2" fmla="*/ 420081 w 419100"/>
                  <a:gd name="connsiteY2" fmla="*/ 7144 h 190500"/>
                  <a:gd name="connsiteX3" fmla="*/ 305172 w 419100"/>
                  <a:gd name="connsiteY3" fmla="*/ 184052 h 190500"/>
                  <a:gd name="connsiteX4" fmla="*/ 12743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35" y="184052"/>
                    </a:moveTo>
                    <a:cubicBezTo>
                      <a:pt x="127435" y="136884"/>
                      <a:pt x="7144" y="40567"/>
                      <a:pt x="7144" y="7144"/>
                    </a:cubicBezTo>
                    <a:lnTo>
                      <a:pt x="420081" y="7144"/>
                    </a:lnTo>
                    <a:cubicBezTo>
                      <a:pt x="420081" y="34671"/>
                      <a:pt x="305172" y="136903"/>
                      <a:pt x="305172" y="184052"/>
                    </a:cubicBezTo>
                    <a:lnTo>
                      <a:pt x="12743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8000DBB-1E78-4668-BFA4-DBAB0A1D3733}"/>
                  </a:ext>
                </a:extLst>
              </p:cNvPr>
              <p:cNvSpPr/>
              <p:nvPr/>
            </p:nvSpPr>
            <p:spPr>
              <a:xfrm>
                <a:off x="999049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6538C3A-A993-4FBB-984B-3B8CDA2E4227}"/>
                  </a:ext>
                </a:extLst>
              </p:cNvPr>
              <p:cNvSpPr/>
              <p:nvPr/>
            </p:nvSpPr>
            <p:spPr>
              <a:xfrm>
                <a:off x="798270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3F7AE9F-34F2-4271-8AE5-E676823FDF8F}"/>
                  </a:ext>
                </a:extLst>
              </p:cNvPr>
              <p:cNvSpPr/>
              <p:nvPr/>
            </p:nvSpPr>
            <p:spPr>
              <a:xfrm>
                <a:off x="1163187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EDA9FE4-5E2E-4823-98CA-FF3EFFC581D9}"/>
                  </a:ext>
                </a:extLst>
              </p:cNvPr>
              <p:cNvSpPr/>
              <p:nvPr/>
            </p:nvSpPr>
            <p:spPr>
              <a:xfrm>
                <a:off x="1322072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ABD36C0-E876-41D2-9F2D-7242CF7A3BC4}"/>
                </a:ext>
              </a:extLst>
            </p:cNvPr>
            <p:cNvGrpSpPr/>
            <p:nvPr userDrawn="1"/>
          </p:nvGrpSpPr>
          <p:grpSpPr>
            <a:xfrm>
              <a:off x="269215" y="5750644"/>
              <a:ext cx="1188000" cy="61429"/>
              <a:chOff x="269215" y="5768572"/>
              <a:chExt cx="1188000" cy="61429"/>
            </a:xfrm>
            <a:solidFill>
              <a:schemeClr val="bg1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0F92BC6-A4B2-4017-B6E6-6A612D310EF3}"/>
                  </a:ext>
                </a:extLst>
              </p:cNvPr>
              <p:cNvSpPr/>
              <p:nvPr/>
            </p:nvSpPr>
            <p:spPr>
              <a:xfrm>
                <a:off x="269215" y="576857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7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884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62D3416-7FBA-477D-AF7E-D030DE834669}"/>
                  </a:ext>
                </a:extLst>
              </p:cNvPr>
              <p:cNvSpPr/>
              <p:nvPr/>
            </p:nvSpPr>
            <p:spPr>
              <a:xfrm>
                <a:off x="428103" y="576857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7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884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F126502-D28E-498F-ADFA-3928A00E49A2}"/>
                  </a:ext>
                </a:extLst>
              </p:cNvPr>
              <p:cNvSpPr/>
              <p:nvPr/>
            </p:nvSpPr>
            <p:spPr>
              <a:xfrm>
                <a:off x="592241" y="5768572"/>
                <a:ext cx="135143" cy="61429"/>
              </a:xfrm>
              <a:custGeom>
                <a:avLst/>
                <a:gdLst>
                  <a:gd name="connsiteX0" fmla="*/ 127435 w 419100"/>
                  <a:gd name="connsiteY0" fmla="*/ 184052 h 190500"/>
                  <a:gd name="connsiteX1" fmla="*/ 7144 w 419100"/>
                  <a:gd name="connsiteY1" fmla="*/ 7144 h 190500"/>
                  <a:gd name="connsiteX2" fmla="*/ 420081 w 419100"/>
                  <a:gd name="connsiteY2" fmla="*/ 7144 h 190500"/>
                  <a:gd name="connsiteX3" fmla="*/ 305172 w 419100"/>
                  <a:gd name="connsiteY3" fmla="*/ 184052 h 190500"/>
                  <a:gd name="connsiteX4" fmla="*/ 12743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35" y="184052"/>
                    </a:moveTo>
                    <a:cubicBezTo>
                      <a:pt x="127435" y="136884"/>
                      <a:pt x="7144" y="40577"/>
                      <a:pt x="7144" y="7144"/>
                    </a:cubicBezTo>
                    <a:lnTo>
                      <a:pt x="420081" y="7144"/>
                    </a:lnTo>
                    <a:cubicBezTo>
                      <a:pt x="420081" y="34671"/>
                      <a:pt x="305172" y="136884"/>
                      <a:pt x="305172" y="184052"/>
                    </a:cubicBezTo>
                    <a:lnTo>
                      <a:pt x="12743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5223FEC-EFF7-47DF-A01C-AC41C08A6605}"/>
                  </a:ext>
                </a:extLst>
              </p:cNvPr>
              <p:cNvSpPr/>
              <p:nvPr/>
            </p:nvSpPr>
            <p:spPr>
              <a:xfrm>
                <a:off x="999049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4C7BC94-3648-4030-A56D-032FD0EDE3BE}"/>
                  </a:ext>
                </a:extLst>
              </p:cNvPr>
              <p:cNvSpPr/>
              <p:nvPr/>
            </p:nvSpPr>
            <p:spPr>
              <a:xfrm>
                <a:off x="798270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0404C18-966E-461D-A683-8A97C8474243}"/>
                  </a:ext>
                </a:extLst>
              </p:cNvPr>
              <p:cNvSpPr/>
              <p:nvPr/>
            </p:nvSpPr>
            <p:spPr>
              <a:xfrm>
                <a:off x="1163187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4BDE3FA-A3B4-4B99-B81A-D35CC9BA4B8A}"/>
                  </a:ext>
                </a:extLst>
              </p:cNvPr>
              <p:cNvSpPr/>
              <p:nvPr/>
            </p:nvSpPr>
            <p:spPr>
              <a:xfrm>
                <a:off x="1322072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8007E5C-319C-4260-978E-F35D2232117F}"/>
                </a:ext>
              </a:extLst>
            </p:cNvPr>
            <p:cNvSpPr/>
            <p:nvPr userDrawn="1"/>
          </p:nvSpPr>
          <p:spPr>
            <a:xfrm>
              <a:off x="297478" y="5796215"/>
              <a:ext cx="1133359" cy="608142"/>
            </a:xfrm>
            <a:custGeom>
              <a:avLst/>
              <a:gdLst>
                <a:gd name="connsiteX0" fmla="*/ 126073 w 3514725"/>
                <a:gd name="connsiteY0" fmla="*/ 126073 h 1885950"/>
                <a:gd name="connsiteX1" fmla="*/ 1761325 w 3514725"/>
                <a:gd name="connsiteY1" fmla="*/ 1761325 h 1885950"/>
                <a:gd name="connsiteX2" fmla="*/ 3396577 w 3514725"/>
                <a:gd name="connsiteY2" fmla="*/ 126073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4725" h="1885950">
                  <a:moveTo>
                    <a:pt x="126073" y="126073"/>
                  </a:moveTo>
                  <a:cubicBezTo>
                    <a:pt x="126073" y="1029195"/>
                    <a:pt x="858193" y="1761325"/>
                    <a:pt x="1761325" y="1761325"/>
                  </a:cubicBezTo>
                  <a:cubicBezTo>
                    <a:pt x="2664438" y="1761325"/>
                    <a:pt x="3396577" y="1029233"/>
                    <a:pt x="3396577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329D9D-3EEC-44BA-BE23-C9E80F5DA10E}"/>
                </a:ext>
              </a:extLst>
            </p:cNvPr>
            <p:cNvSpPr/>
            <p:nvPr/>
          </p:nvSpPr>
          <p:spPr>
            <a:xfrm>
              <a:off x="456367" y="5796215"/>
              <a:ext cx="817001" cy="448428"/>
            </a:xfrm>
            <a:custGeom>
              <a:avLst/>
              <a:gdLst>
                <a:gd name="connsiteX0" fmla="*/ 126073 w 2533650"/>
                <a:gd name="connsiteY0" fmla="*/ 126073 h 1390650"/>
                <a:gd name="connsiteX1" fmla="*/ 1268597 w 2533650"/>
                <a:gd name="connsiteY1" fmla="*/ 1268597 h 1390650"/>
                <a:gd name="connsiteX2" fmla="*/ 2411121 w 2533650"/>
                <a:gd name="connsiteY2" fmla="*/ 126073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3650" h="1390650">
                  <a:moveTo>
                    <a:pt x="126073" y="126073"/>
                  </a:moveTo>
                  <a:cubicBezTo>
                    <a:pt x="126073" y="757076"/>
                    <a:pt x="637594" y="1268597"/>
                    <a:pt x="1268597" y="1268597"/>
                  </a:cubicBezTo>
                  <a:cubicBezTo>
                    <a:pt x="1899599" y="1268597"/>
                    <a:pt x="2411121" y="757085"/>
                    <a:pt x="2411121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209BF66-AE39-4853-9750-A0DA8CF38078}"/>
                </a:ext>
              </a:extLst>
            </p:cNvPr>
            <p:cNvSpPr/>
            <p:nvPr/>
          </p:nvSpPr>
          <p:spPr>
            <a:xfrm>
              <a:off x="620507" y="5796215"/>
              <a:ext cx="488358" cy="282571"/>
            </a:xfrm>
            <a:custGeom>
              <a:avLst/>
              <a:gdLst>
                <a:gd name="connsiteX0" fmla="*/ 126073 w 1514475"/>
                <a:gd name="connsiteY0" fmla="*/ 126073 h 876300"/>
                <a:gd name="connsiteX1" fmla="*/ 759609 w 1514475"/>
                <a:gd name="connsiteY1" fmla="*/ 759600 h 876300"/>
                <a:gd name="connsiteX2" fmla="*/ 1393155 w 1514475"/>
                <a:gd name="connsiteY2" fmla="*/ 12607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876300">
                  <a:moveTo>
                    <a:pt x="126073" y="126073"/>
                  </a:moveTo>
                  <a:cubicBezTo>
                    <a:pt x="126073" y="475964"/>
                    <a:pt x="409708" y="759600"/>
                    <a:pt x="759609" y="759600"/>
                  </a:cubicBezTo>
                  <a:cubicBezTo>
                    <a:pt x="1109510" y="759600"/>
                    <a:pt x="1393155" y="475964"/>
                    <a:pt x="1393155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0122126-5C52-49AE-9338-CC62D7600D11}"/>
                </a:ext>
              </a:extLst>
            </p:cNvPr>
            <p:cNvSpPr/>
            <p:nvPr userDrawn="1"/>
          </p:nvSpPr>
          <p:spPr>
            <a:xfrm>
              <a:off x="824788" y="5796215"/>
              <a:ext cx="79857" cy="899928"/>
            </a:xfrm>
            <a:custGeom>
              <a:avLst/>
              <a:gdLst>
                <a:gd name="connsiteX0" fmla="*/ 126073 w 247650"/>
                <a:gd name="connsiteY0" fmla="*/ 126073 h 2790825"/>
                <a:gd name="connsiteX1" fmla="*/ 126073 w 247650"/>
                <a:gd name="connsiteY1" fmla="*/ 2674106 h 27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790825">
                  <a:moveTo>
                    <a:pt x="126073" y="126073"/>
                  </a:moveTo>
                  <a:lnTo>
                    <a:pt x="126073" y="2674106"/>
                  </a:lnTo>
                </a:path>
              </a:pathLst>
            </a:custGeom>
            <a:noFill/>
            <a:ln w="762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D402B-1F60-423C-A5A9-5C7DA8E43B89}"/>
                </a:ext>
              </a:extLst>
            </p:cNvPr>
            <p:cNvSpPr/>
            <p:nvPr/>
          </p:nvSpPr>
          <p:spPr>
            <a:xfrm>
              <a:off x="575486" y="6582175"/>
              <a:ext cx="577430" cy="101357"/>
            </a:xfrm>
            <a:custGeom>
              <a:avLst/>
              <a:gdLst>
                <a:gd name="connsiteX0" fmla="*/ 7144 w 1790700"/>
                <a:gd name="connsiteY0" fmla="*/ 315354 h 314325"/>
                <a:gd name="connsiteX1" fmla="*/ 7144 w 1790700"/>
                <a:gd name="connsiteY1" fmla="*/ 203263 h 314325"/>
                <a:gd name="connsiteX2" fmla="*/ 898931 w 1790700"/>
                <a:gd name="connsiteY2" fmla="*/ 7144 h 314325"/>
                <a:gd name="connsiteX3" fmla="*/ 1785747 w 1790700"/>
                <a:gd name="connsiteY3" fmla="*/ 203263 h 314325"/>
                <a:gd name="connsiteX4" fmla="*/ 1785747 w 1790700"/>
                <a:gd name="connsiteY4" fmla="*/ 315354 h 314325"/>
                <a:gd name="connsiteX5" fmla="*/ 7144 w 1790700"/>
                <a:gd name="connsiteY5" fmla="*/ 31535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314325">
                  <a:moveTo>
                    <a:pt x="7144" y="315354"/>
                  </a:moveTo>
                  <a:lnTo>
                    <a:pt x="7144" y="203263"/>
                  </a:lnTo>
                  <a:lnTo>
                    <a:pt x="898931" y="7144"/>
                  </a:lnTo>
                  <a:lnTo>
                    <a:pt x="1785747" y="203263"/>
                  </a:lnTo>
                  <a:lnTo>
                    <a:pt x="1785747" y="315354"/>
                  </a:lnTo>
                  <a:lnTo>
                    <a:pt x="7144" y="3153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6E7FEC-38F0-4ED8-AFE6-E022F5B88685}"/>
              </a:ext>
            </a:extLst>
          </p:cNvPr>
          <p:cNvGrpSpPr/>
          <p:nvPr userDrawn="1"/>
        </p:nvGrpSpPr>
        <p:grpSpPr>
          <a:xfrm>
            <a:off x="334755" y="436909"/>
            <a:ext cx="1116000" cy="936000"/>
            <a:chOff x="269215" y="5665366"/>
            <a:chExt cx="1188000" cy="103077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5B5163B-B682-476E-8BA2-298876F1BCA4}"/>
                </a:ext>
              </a:extLst>
            </p:cNvPr>
            <p:cNvGrpSpPr/>
            <p:nvPr userDrawn="1"/>
          </p:nvGrpSpPr>
          <p:grpSpPr>
            <a:xfrm>
              <a:off x="269215" y="5665366"/>
              <a:ext cx="1188000" cy="61429"/>
              <a:chOff x="269215" y="5701222"/>
              <a:chExt cx="1188000" cy="61429"/>
            </a:xfrm>
            <a:solidFill>
              <a:schemeClr val="bg1"/>
            </a:solidFill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FF7C647-7856-43EA-B70D-50FC3F6A68AF}"/>
                  </a:ext>
                </a:extLst>
              </p:cNvPr>
              <p:cNvSpPr/>
              <p:nvPr/>
            </p:nvSpPr>
            <p:spPr>
              <a:xfrm>
                <a:off x="269215" y="570122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6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903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945A8FD-E44B-44A4-9669-31DC8BD708CB}"/>
                  </a:ext>
                </a:extLst>
              </p:cNvPr>
              <p:cNvSpPr/>
              <p:nvPr/>
            </p:nvSpPr>
            <p:spPr>
              <a:xfrm>
                <a:off x="428103" y="570122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6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903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98980D2-5722-42E3-9595-ADAA1293B150}"/>
                  </a:ext>
                </a:extLst>
              </p:cNvPr>
              <p:cNvSpPr/>
              <p:nvPr/>
            </p:nvSpPr>
            <p:spPr>
              <a:xfrm>
                <a:off x="592241" y="5701222"/>
                <a:ext cx="135143" cy="61429"/>
              </a:xfrm>
              <a:custGeom>
                <a:avLst/>
                <a:gdLst>
                  <a:gd name="connsiteX0" fmla="*/ 127435 w 419100"/>
                  <a:gd name="connsiteY0" fmla="*/ 184052 h 190500"/>
                  <a:gd name="connsiteX1" fmla="*/ 7144 w 419100"/>
                  <a:gd name="connsiteY1" fmla="*/ 7144 h 190500"/>
                  <a:gd name="connsiteX2" fmla="*/ 420081 w 419100"/>
                  <a:gd name="connsiteY2" fmla="*/ 7144 h 190500"/>
                  <a:gd name="connsiteX3" fmla="*/ 305172 w 419100"/>
                  <a:gd name="connsiteY3" fmla="*/ 184052 h 190500"/>
                  <a:gd name="connsiteX4" fmla="*/ 12743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35" y="184052"/>
                    </a:moveTo>
                    <a:cubicBezTo>
                      <a:pt x="127435" y="136884"/>
                      <a:pt x="7144" y="40567"/>
                      <a:pt x="7144" y="7144"/>
                    </a:cubicBezTo>
                    <a:lnTo>
                      <a:pt x="420081" y="7144"/>
                    </a:lnTo>
                    <a:cubicBezTo>
                      <a:pt x="420081" y="34671"/>
                      <a:pt x="305172" y="136903"/>
                      <a:pt x="305172" y="184052"/>
                    </a:cubicBezTo>
                    <a:lnTo>
                      <a:pt x="12743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A106729-B1A5-428F-8A73-B6B00713F24C}"/>
                  </a:ext>
                </a:extLst>
              </p:cNvPr>
              <p:cNvSpPr/>
              <p:nvPr/>
            </p:nvSpPr>
            <p:spPr>
              <a:xfrm>
                <a:off x="999049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7A9BFBB-3F10-4DF4-BC4A-5A65CFDB0797}"/>
                  </a:ext>
                </a:extLst>
              </p:cNvPr>
              <p:cNvSpPr/>
              <p:nvPr/>
            </p:nvSpPr>
            <p:spPr>
              <a:xfrm>
                <a:off x="798270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C95B38F-AE7F-459D-BE93-08ED755EC561}"/>
                  </a:ext>
                </a:extLst>
              </p:cNvPr>
              <p:cNvSpPr/>
              <p:nvPr/>
            </p:nvSpPr>
            <p:spPr>
              <a:xfrm>
                <a:off x="1163187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4F406E8-25D1-46B8-9ED6-C22805C5DECE}"/>
                  </a:ext>
                </a:extLst>
              </p:cNvPr>
              <p:cNvSpPr/>
              <p:nvPr/>
            </p:nvSpPr>
            <p:spPr>
              <a:xfrm>
                <a:off x="1322072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E8FEF08-5A08-467B-8941-3322934015AF}"/>
                </a:ext>
              </a:extLst>
            </p:cNvPr>
            <p:cNvGrpSpPr/>
            <p:nvPr userDrawn="1"/>
          </p:nvGrpSpPr>
          <p:grpSpPr>
            <a:xfrm>
              <a:off x="269215" y="5750644"/>
              <a:ext cx="1188000" cy="61429"/>
              <a:chOff x="269215" y="5768572"/>
              <a:chExt cx="1188000" cy="61429"/>
            </a:xfrm>
            <a:solidFill>
              <a:schemeClr val="bg1"/>
            </a:solidFill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868727F-3937-4E6F-987C-70F090AD3631}"/>
                  </a:ext>
                </a:extLst>
              </p:cNvPr>
              <p:cNvSpPr/>
              <p:nvPr/>
            </p:nvSpPr>
            <p:spPr>
              <a:xfrm>
                <a:off x="269215" y="576857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7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884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2C501C1-803C-470F-AA25-AA645E348374}"/>
                  </a:ext>
                </a:extLst>
              </p:cNvPr>
              <p:cNvSpPr/>
              <p:nvPr/>
            </p:nvSpPr>
            <p:spPr>
              <a:xfrm>
                <a:off x="428103" y="576857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7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884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1228D31-0B86-44C9-BB20-87E4C8CBF65A}"/>
                  </a:ext>
                </a:extLst>
              </p:cNvPr>
              <p:cNvSpPr/>
              <p:nvPr/>
            </p:nvSpPr>
            <p:spPr>
              <a:xfrm>
                <a:off x="592241" y="5768572"/>
                <a:ext cx="135143" cy="61429"/>
              </a:xfrm>
              <a:custGeom>
                <a:avLst/>
                <a:gdLst>
                  <a:gd name="connsiteX0" fmla="*/ 127435 w 419100"/>
                  <a:gd name="connsiteY0" fmla="*/ 184052 h 190500"/>
                  <a:gd name="connsiteX1" fmla="*/ 7144 w 419100"/>
                  <a:gd name="connsiteY1" fmla="*/ 7144 h 190500"/>
                  <a:gd name="connsiteX2" fmla="*/ 420081 w 419100"/>
                  <a:gd name="connsiteY2" fmla="*/ 7144 h 190500"/>
                  <a:gd name="connsiteX3" fmla="*/ 305172 w 419100"/>
                  <a:gd name="connsiteY3" fmla="*/ 184052 h 190500"/>
                  <a:gd name="connsiteX4" fmla="*/ 12743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35" y="184052"/>
                    </a:moveTo>
                    <a:cubicBezTo>
                      <a:pt x="127435" y="136884"/>
                      <a:pt x="7144" y="40577"/>
                      <a:pt x="7144" y="7144"/>
                    </a:cubicBezTo>
                    <a:lnTo>
                      <a:pt x="420081" y="7144"/>
                    </a:lnTo>
                    <a:cubicBezTo>
                      <a:pt x="420081" y="34671"/>
                      <a:pt x="305172" y="136884"/>
                      <a:pt x="305172" y="184052"/>
                    </a:cubicBezTo>
                    <a:lnTo>
                      <a:pt x="12743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2ED5F9A-9160-473F-9772-53BF1470CE73}"/>
                  </a:ext>
                </a:extLst>
              </p:cNvPr>
              <p:cNvSpPr/>
              <p:nvPr/>
            </p:nvSpPr>
            <p:spPr>
              <a:xfrm>
                <a:off x="999049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86B798C-35FE-4CF7-9E8E-7774A014D76D}"/>
                  </a:ext>
                </a:extLst>
              </p:cNvPr>
              <p:cNvSpPr/>
              <p:nvPr/>
            </p:nvSpPr>
            <p:spPr>
              <a:xfrm>
                <a:off x="798270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FDC37EC-01B7-4BA1-971B-39CC9B501EA8}"/>
                  </a:ext>
                </a:extLst>
              </p:cNvPr>
              <p:cNvSpPr/>
              <p:nvPr/>
            </p:nvSpPr>
            <p:spPr>
              <a:xfrm>
                <a:off x="1163187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447AD69-11D4-4161-8D7B-5D3ACD27069B}"/>
                  </a:ext>
                </a:extLst>
              </p:cNvPr>
              <p:cNvSpPr/>
              <p:nvPr/>
            </p:nvSpPr>
            <p:spPr>
              <a:xfrm>
                <a:off x="1322072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5305175-133A-4AFE-AF09-0F854D85C315}"/>
                </a:ext>
              </a:extLst>
            </p:cNvPr>
            <p:cNvSpPr/>
            <p:nvPr userDrawn="1"/>
          </p:nvSpPr>
          <p:spPr>
            <a:xfrm>
              <a:off x="297478" y="5796215"/>
              <a:ext cx="1133359" cy="608142"/>
            </a:xfrm>
            <a:custGeom>
              <a:avLst/>
              <a:gdLst>
                <a:gd name="connsiteX0" fmla="*/ 126073 w 3514725"/>
                <a:gd name="connsiteY0" fmla="*/ 126073 h 1885950"/>
                <a:gd name="connsiteX1" fmla="*/ 1761325 w 3514725"/>
                <a:gd name="connsiteY1" fmla="*/ 1761325 h 1885950"/>
                <a:gd name="connsiteX2" fmla="*/ 3396577 w 3514725"/>
                <a:gd name="connsiteY2" fmla="*/ 126073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4725" h="1885950">
                  <a:moveTo>
                    <a:pt x="126073" y="126073"/>
                  </a:moveTo>
                  <a:cubicBezTo>
                    <a:pt x="126073" y="1029195"/>
                    <a:pt x="858193" y="1761325"/>
                    <a:pt x="1761325" y="1761325"/>
                  </a:cubicBezTo>
                  <a:cubicBezTo>
                    <a:pt x="2664438" y="1761325"/>
                    <a:pt x="3396577" y="1029233"/>
                    <a:pt x="3396577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AC2F129-5CF6-409A-B80F-333BB14714C8}"/>
                </a:ext>
              </a:extLst>
            </p:cNvPr>
            <p:cNvSpPr/>
            <p:nvPr/>
          </p:nvSpPr>
          <p:spPr>
            <a:xfrm>
              <a:off x="456367" y="5796215"/>
              <a:ext cx="817001" cy="448428"/>
            </a:xfrm>
            <a:custGeom>
              <a:avLst/>
              <a:gdLst>
                <a:gd name="connsiteX0" fmla="*/ 126073 w 2533650"/>
                <a:gd name="connsiteY0" fmla="*/ 126073 h 1390650"/>
                <a:gd name="connsiteX1" fmla="*/ 1268597 w 2533650"/>
                <a:gd name="connsiteY1" fmla="*/ 1268597 h 1390650"/>
                <a:gd name="connsiteX2" fmla="*/ 2411121 w 2533650"/>
                <a:gd name="connsiteY2" fmla="*/ 126073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3650" h="1390650">
                  <a:moveTo>
                    <a:pt x="126073" y="126073"/>
                  </a:moveTo>
                  <a:cubicBezTo>
                    <a:pt x="126073" y="757076"/>
                    <a:pt x="637594" y="1268597"/>
                    <a:pt x="1268597" y="1268597"/>
                  </a:cubicBezTo>
                  <a:cubicBezTo>
                    <a:pt x="1899599" y="1268597"/>
                    <a:pt x="2411121" y="757085"/>
                    <a:pt x="2411121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8269673-B7F0-4E36-A179-90F4DB716F85}"/>
                </a:ext>
              </a:extLst>
            </p:cNvPr>
            <p:cNvSpPr/>
            <p:nvPr/>
          </p:nvSpPr>
          <p:spPr>
            <a:xfrm>
              <a:off x="620507" y="5796215"/>
              <a:ext cx="488358" cy="282571"/>
            </a:xfrm>
            <a:custGeom>
              <a:avLst/>
              <a:gdLst>
                <a:gd name="connsiteX0" fmla="*/ 126073 w 1514475"/>
                <a:gd name="connsiteY0" fmla="*/ 126073 h 876300"/>
                <a:gd name="connsiteX1" fmla="*/ 759609 w 1514475"/>
                <a:gd name="connsiteY1" fmla="*/ 759600 h 876300"/>
                <a:gd name="connsiteX2" fmla="*/ 1393155 w 1514475"/>
                <a:gd name="connsiteY2" fmla="*/ 12607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876300">
                  <a:moveTo>
                    <a:pt x="126073" y="126073"/>
                  </a:moveTo>
                  <a:cubicBezTo>
                    <a:pt x="126073" y="475964"/>
                    <a:pt x="409708" y="759600"/>
                    <a:pt x="759609" y="759600"/>
                  </a:cubicBezTo>
                  <a:cubicBezTo>
                    <a:pt x="1109510" y="759600"/>
                    <a:pt x="1393155" y="475964"/>
                    <a:pt x="1393155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4AB504-F266-4B77-AE92-BDBEC8D079F9}"/>
                </a:ext>
              </a:extLst>
            </p:cNvPr>
            <p:cNvSpPr/>
            <p:nvPr userDrawn="1"/>
          </p:nvSpPr>
          <p:spPr>
            <a:xfrm>
              <a:off x="824788" y="5796215"/>
              <a:ext cx="79857" cy="899928"/>
            </a:xfrm>
            <a:custGeom>
              <a:avLst/>
              <a:gdLst>
                <a:gd name="connsiteX0" fmla="*/ 126073 w 247650"/>
                <a:gd name="connsiteY0" fmla="*/ 126073 h 2790825"/>
                <a:gd name="connsiteX1" fmla="*/ 126073 w 247650"/>
                <a:gd name="connsiteY1" fmla="*/ 2674106 h 27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790825">
                  <a:moveTo>
                    <a:pt x="126073" y="126073"/>
                  </a:moveTo>
                  <a:lnTo>
                    <a:pt x="126073" y="2674106"/>
                  </a:lnTo>
                </a:path>
              </a:pathLst>
            </a:custGeom>
            <a:noFill/>
            <a:ln w="762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FC7CF0C-8160-4EA1-9E6C-93C029022F65}"/>
                </a:ext>
              </a:extLst>
            </p:cNvPr>
            <p:cNvSpPr/>
            <p:nvPr/>
          </p:nvSpPr>
          <p:spPr>
            <a:xfrm>
              <a:off x="575486" y="6582175"/>
              <a:ext cx="577430" cy="101357"/>
            </a:xfrm>
            <a:custGeom>
              <a:avLst/>
              <a:gdLst>
                <a:gd name="connsiteX0" fmla="*/ 7144 w 1790700"/>
                <a:gd name="connsiteY0" fmla="*/ 315354 h 314325"/>
                <a:gd name="connsiteX1" fmla="*/ 7144 w 1790700"/>
                <a:gd name="connsiteY1" fmla="*/ 203263 h 314325"/>
                <a:gd name="connsiteX2" fmla="*/ 898931 w 1790700"/>
                <a:gd name="connsiteY2" fmla="*/ 7144 h 314325"/>
                <a:gd name="connsiteX3" fmla="*/ 1785747 w 1790700"/>
                <a:gd name="connsiteY3" fmla="*/ 203263 h 314325"/>
                <a:gd name="connsiteX4" fmla="*/ 1785747 w 1790700"/>
                <a:gd name="connsiteY4" fmla="*/ 315354 h 314325"/>
                <a:gd name="connsiteX5" fmla="*/ 7144 w 1790700"/>
                <a:gd name="connsiteY5" fmla="*/ 31535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314325">
                  <a:moveTo>
                    <a:pt x="7144" y="315354"/>
                  </a:moveTo>
                  <a:lnTo>
                    <a:pt x="7144" y="203263"/>
                  </a:lnTo>
                  <a:lnTo>
                    <a:pt x="898931" y="7144"/>
                  </a:lnTo>
                  <a:lnTo>
                    <a:pt x="1785747" y="203263"/>
                  </a:lnTo>
                  <a:lnTo>
                    <a:pt x="1785747" y="315354"/>
                  </a:lnTo>
                  <a:lnTo>
                    <a:pt x="7144" y="3153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00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427EAD-DA6E-48E3-B740-F9EE0F6D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>
            <a:off x="0" y="0"/>
            <a:ext cx="12192231" cy="6858000"/>
          </a:xfrm>
          <a:prstGeom prst="rect">
            <a:avLst/>
          </a:prstGeom>
          <a:pattFill prst="narHorz">
            <a:fgClr>
              <a:schemeClr val="accent5"/>
            </a:fgClr>
            <a:bgClr>
              <a:schemeClr val="accent6"/>
            </a:bgClr>
          </a:patt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34D0AC-220F-4E5F-B494-5288CD738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45387" y="1788880"/>
            <a:ext cx="4608000" cy="46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E6214-C3C2-4BF0-BBD4-7E48A728439A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834320" y="251278"/>
            <a:ext cx="10491942" cy="1393602"/>
          </a:xfrm>
        </p:spPr>
        <p:txBody>
          <a:bodyPr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CF43C-34EE-4F61-BF2B-EF6469B559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D0014-BE7F-4BC9-9FF4-6753F0A30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BBC476-3A7D-4223-BB49-8E313AB2E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34560" y="1802261"/>
            <a:ext cx="2474778" cy="247477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A5FEF9-2EB1-4E0C-87CC-9E73BF192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485301" y="3778102"/>
            <a:ext cx="2523744" cy="25237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62C1DF-C16E-4512-BF0A-B807A5FE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336042" y="1802261"/>
            <a:ext cx="2474778" cy="247477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E01F4F-B60D-458F-9F53-BC37611F107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00630" y="1942453"/>
            <a:ext cx="4297514" cy="4297514"/>
          </a:xfrm>
          <a:prstGeom prst="ellipse">
            <a:avLst/>
          </a:prstGeom>
          <a:noFill/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&amp;Drop Your Image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16C23403-69B5-451C-B2F2-FE1BBE2458F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755949" y="1915060"/>
            <a:ext cx="2232000" cy="2232000"/>
          </a:xfrm>
          <a:prstGeom prst="ellipse">
            <a:avLst/>
          </a:prstGeom>
          <a:noFill/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&amp;Drop Your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600AA268-6460-4976-8B33-6572DB122364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457583" y="1915060"/>
            <a:ext cx="2232000" cy="2232000"/>
          </a:xfrm>
          <a:prstGeom prst="ellipse">
            <a:avLst/>
          </a:prstGeom>
          <a:noFill/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&amp;Drop Your Image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8EE4A0A3-1C01-4B40-B5DD-386DAE1C2686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631173" y="3908081"/>
            <a:ext cx="2232000" cy="2232000"/>
          </a:xfrm>
          <a:prstGeom prst="ellipse">
            <a:avLst/>
          </a:prstGeom>
          <a:noFill/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5536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 Circle a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135747-BB54-4683-9E6B-4836AE168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>
            <a:off x="0" y="0"/>
            <a:ext cx="6948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BB27ED-681C-4EB0-8915-59F8BA82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7957" y="533400"/>
            <a:ext cx="5796000" cy="581025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DFC589-7191-4827-B672-B0E894D3DAFC}"/>
              </a:ext>
            </a:extLst>
          </p:cNvPr>
          <p:cNvSpPr>
            <a:spLocks noChangeAspect="1"/>
          </p:cNvSpPr>
          <p:nvPr userDrawn="1"/>
        </p:nvSpPr>
        <p:spPr>
          <a:xfrm>
            <a:off x="7576349" y="2539971"/>
            <a:ext cx="3998941" cy="399894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14732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51A97-1D79-41FF-AB8F-D3359764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9BF5E4-AD86-42E7-B271-BC2B44C7198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29819" y="2793441"/>
            <a:ext cx="3492000" cy="349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&amp;Drop Your Image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934C19-91E0-4256-9F60-AC4B962D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42" y="533400"/>
            <a:ext cx="4876757" cy="1949900"/>
          </a:xfrm>
        </p:spPr>
        <p:txBody>
          <a:bodyPr>
            <a:noAutofit/>
          </a:bodyPr>
          <a:lstStyle>
            <a:lvl1pPr>
              <a:lnSpc>
                <a:spcPts val="7000"/>
              </a:lnSpc>
              <a:defRPr sz="8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6959795-3E03-411A-84CD-F6D68F9DC9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243" y="774700"/>
            <a:ext cx="5265857" cy="53651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7796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0DE6010-28F6-45A6-9426-E94B9ED7F0C5}"/>
              </a:ext>
            </a:extLst>
          </p:cNvPr>
          <p:cNvGrpSpPr/>
          <p:nvPr userDrawn="1"/>
        </p:nvGrpSpPr>
        <p:grpSpPr>
          <a:xfrm>
            <a:off x="578825" y="4290924"/>
            <a:ext cx="1836000" cy="2124000"/>
            <a:chOff x="9775657" y="238495"/>
            <a:chExt cx="1769456" cy="20542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77788F-9D3A-479F-B703-FB0BC866F226}"/>
                </a:ext>
              </a:extLst>
            </p:cNvPr>
            <p:cNvSpPr/>
            <p:nvPr/>
          </p:nvSpPr>
          <p:spPr>
            <a:xfrm>
              <a:off x="9775657" y="238495"/>
              <a:ext cx="1769456" cy="2054250"/>
            </a:xfrm>
            <a:custGeom>
              <a:avLst/>
              <a:gdLst>
                <a:gd name="connsiteX0" fmla="*/ 592604 w 1769456"/>
                <a:gd name="connsiteY0" fmla="*/ 1540123 h 2054250"/>
                <a:gd name="connsiteX1" fmla="*/ 3502 w 1769456"/>
                <a:gd name="connsiteY1" fmla="*/ 1540123 h 2054250"/>
                <a:gd name="connsiteX2" fmla="*/ 298067 w 1769456"/>
                <a:gd name="connsiteY2" fmla="*/ 1027867 h 2054250"/>
                <a:gd name="connsiteX3" fmla="*/ 3506 w 1769456"/>
                <a:gd name="connsiteY3" fmla="*/ 515612 h 2054250"/>
                <a:gd name="connsiteX4" fmla="*/ 592609 w 1769456"/>
                <a:gd name="connsiteY4" fmla="*/ 515617 h 2054250"/>
                <a:gd name="connsiteX5" fmla="*/ 887072 w 1769456"/>
                <a:gd name="connsiteY5" fmla="*/ 3502 h 2054250"/>
                <a:gd name="connsiteX6" fmla="*/ 1181511 w 1769456"/>
                <a:gd name="connsiteY6" fmla="*/ 515617 h 2054250"/>
                <a:gd name="connsiteX7" fmla="*/ 1770614 w 1769456"/>
                <a:gd name="connsiteY7" fmla="*/ 515621 h 2054250"/>
                <a:gd name="connsiteX8" fmla="*/ 1476063 w 1769456"/>
                <a:gd name="connsiteY8" fmla="*/ 1027877 h 2054250"/>
                <a:gd name="connsiteX9" fmla="*/ 1770614 w 1769456"/>
                <a:gd name="connsiteY9" fmla="*/ 1540132 h 2054250"/>
                <a:gd name="connsiteX10" fmla="*/ 1181511 w 1769456"/>
                <a:gd name="connsiteY10" fmla="*/ 1540132 h 2054250"/>
                <a:gd name="connsiteX11" fmla="*/ 887072 w 1769456"/>
                <a:gd name="connsiteY11" fmla="*/ 2052247 h 2054250"/>
                <a:gd name="connsiteX12" fmla="*/ 592609 w 1769456"/>
                <a:gd name="connsiteY12" fmla="*/ 1540132 h 2054250"/>
                <a:gd name="connsiteX13" fmla="*/ 887063 w 1769456"/>
                <a:gd name="connsiteY13" fmla="*/ 1952892 h 2054250"/>
                <a:gd name="connsiteX14" fmla="*/ 1124403 w 1769456"/>
                <a:gd name="connsiteY14" fmla="*/ 1540123 h 2054250"/>
                <a:gd name="connsiteX15" fmla="*/ 649731 w 1769456"/>
                <a:gd name="connsiteY15" fmla="*/ 1540123 h 2054250"/>
                <a:gd name="connsiteX16" fmla="*/ 887072 w 1769456"/>
                <a:gd name="connsiteY16" fmla="*/ 1952892 h 2054250"/>
                <a:gd name="connsiteX17" fmla="*/ 1684859 w 1769456"/>
                <a:gd name="connsiteY17" fmla="*/ 1490293 h 2054250"/>
                <a:gd name="connsiteX18" fmla="*/ 1447523 w 1769456"/>
                <a:gd name="connsiteY18" fmla="*/ 1077534 h 2054250"/>
                <a:gd name="connsiteX19" fmla="*/ 1210168 w 1769456"/>
                <a:gd name="connsiteY19" fmla="*/ 1490293 h 2054250"/>
                <a:gd name="connsiteX20" fmla="*/ 1684840 w 1769456"/>
                <a:gd name="connsiteY20" fmla="*/ 1490293 h 2054250"/>
                <a:gd name="connsiteX21" fmla="*/ 1153041 w 1769456"/>
                <a:gd name="connsiteY21" fmla="*/ 1490293 h 2054250"/>
                <a:gd name="connsiteX22" fmla="*/ 1418170 w 1769456"/>
                <a:gd name="connsiteY22" fmla="*/ 1026443 h 2054250"/>
                <a:gd name="connsiteX23" fmla="*/ 1153083 w 1769456"/>
                <a:gd name="connsiteY23" fmla="*/ 565428 h 2054250"/>
                <a:gd name="connsiteX24" fmla="*/ 621079 w 1769456"/>
                <a:gd name="connsiteY24" fmla="*/ 565428 h 2054250"/>
                <a:gd name="connsiteX25" fmla="*/ 355194 w 1769456"/>
                <a:gd name="connsiteY25" fmla="*/ 1027858 h 2054250"/>
                <a:gd name="connsiteX26" fmla="*/ 621079 w 1769456"/>
                <a:gd name="connsiteY26" fmla="*/ 1490288 h 2054250"/>
                <a:gd name="connsiteX27" fmla="*/ 1153037 w 1769456"/>
                <a:gd name="connsiteY27" fmla="*/ 1490293 h 2054250"/>
                <a:gd name="connsiteX28" fmla="*/ 563985 w 1769456"/>
                <a:gd name="connsiteY28" fmla="*/ 1490288 h 2054250"/>
                <a:gd name="connsiteX29" fmla="*/ 326649 w 1769456"/>
                <a:gd name="connsiteY29" fmla="*/ 1077534 h 2054250"/>
                <a:gd name="connsiteX30" fmla="*/ 89299 w 1769456"/>
                <a:gd name="connsiteY30" fmla="*/ 1490288 h 2054250"/>
                <a:gd name="connsiteX31" fmla="*/ 563971 w 1769456"/>
                <a:gd name="connsiteY31" fmla="*/ 1490288 h 2054250"/>
                <a:gd name="connsiteX32" fmla="*/ 1447546 w 1769456"/>
                <a:gd name="connsiteY32" fmla="*/ 978220 h 2054250"/>
                <a:gd name="connsiteX33" fmla="*/ 1684882 w 1769456"/>
                <a:gd name="connsiteY33" fmla="*/ 565456 h 2054250"/>
                <a:gd name="connsiteX34" fmla="*/ 1210210 w 1769456"/>
                <a:gd name="connsiteY34" fmla="*/ 565451 h 2054250"/>
                <a:gd name="connsiteX35" fmla="*/ 1447551 w 1769456"/>
                <a:gd name="connsiteY35" fmla="*/ 978220 h 2054250"/>
                <a:gd name="connsiteX36" fmla="*/ 326626 w 1769456"/>
                <a:gd name="connsiteY36" fmla="*/ 978211 h 2054250"/>
                <a:gd name="connsiteX37" fmla="*/ 563971 w 1769456"/>
                <a:gd name="connsiteY37" fmla="*/ 565446 h 2054250"/>
                <a:gd name="connsiteX38" fmla="*/ 89299 w 1769456"/>
                <a:gd name="connsiteY38" fmla="*/ 565446 h 2054250"/>
                <a:gd name="connsiteX39" fmla="*/ 326640 w 1769456"/>
                <a:gd name="connsiteY39" fmla="*/ 978211 h 2054250"/>
                <a:gd name="connsiteX40" fmla="*/ 1124422 w 1769456"/>
                <a:gd name="connsiteY40" fmla="*/ 515617 h 2054250"/>
                <a:gd name="connsiteX41" fmla="*/ 887081 w 1769456"/>
                <a:gd name="connsiteY41" fmla="*/ 102848 h 2054250"/>
                <a:gd name="connsiteX42" fmla="*/ 649736 w 1769456"/>
                <a:gd name="connsiteY42" fmla="*/ 515612 h 2054250"/>
                <a:gd name="connsiteX43" fmla="*/ 1124408 w 1769456"/>
                <a:gd name="connsiteY43" fmla="*/ 515617 h 205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9456" h="2054250">
                  <a:moveTo>
                    <a:pt x="592604" y="1540123"/>
                  </a:moveTo>
                  <a:lnTo>
                    <a:pt x="3502" y="1540123"/>
                  </a:lnTo>
                  <a:lnTo>
                    <a:pt x="298067" y="1027867"/>
                  </a:lnTo>
                  <a:lnTo>
                    <a:pt x="3506" y="515612"/>
                  </a:lnTo>
                  <a:lnTo>
                    <a:pt x="592609" y="515617"/>
                  </a:lnTo>
                  <a:lnTo>
                    <a:pt x="887072" y="3502"/>
                  </a:lnTo>
                  <a:lnTo>
                    <a:pt x="1181511" y="515617"/>
                  </a:lnTo>
                  <a:lnTo>
                    <a:pt x="1770614" y="515621"/>
                  </a:lnTo>
                  <a:lnTo>
                    <a:pt x="1476063" y="1027877"/>
                  </a:lnTo>
                  <a:lnTo>
                    <a:pt x="1770614" y="1540132"/>
                  </a:lnTo>
                  <a:lnTo>
                    <a:pt x="1181511" y="1540132"/>
                  </a:lnTo>
                  <a:lnTo>
                    <a:pt x="887072" y="2052247"/>
                  </a:lnTo>
                  <a:lnTo>
                    <a:pt x="592609" y="1540132"/>
                  </a:lnTo>
                  <a:close/>
                  <a:moveTo>
                    <a:pt x="887063" y="1952892"/>
                  </a:moveTo>
                  <a:lnTo>
                    <a:pt x="1124403" y="1540123"/>
                  </a:lnTo>
                  <a:lnTo>
                    <a:pt x="649731" y="1540123"/>
                  </a:lnTo>
                  <a:lnTo>
                    <a:pt x="887072" y="1952892"/>
                  </a:lnTo>
                  <a:close/>
                  <a:moveTo>
                    <a:pt x="1684859" y="1490293"/>
                  </a:moveTo>
                  <a:lnTo>
                    <a:pt x="1447523" y="1077534"/>
                  </a:lnTo>
                  <a:lnTo>
                    <a:pt x="1210168" y="1490293"/>
                  </a:lnTo>
                  <a:lnTo>
                    <a:pt x="1684840" y="1490293"/>
                  </a:lnTo>
                  <a:close/>
                  <a:moveTo>
                    <a:pt x="1153041" y="1490293"/>
                  </a:moveTo>
                  <a:lnTo>
                    <a:pt x="1418170" y="1026443"/>
                  </a:lnTo>
                  <a:lnTo>
                    <a:pt x="1153083" y="565428"/>
                  </a:lnTo>
                  <a:lnTo>
                    <a:pt x="621079" y="565428"/>
                  </a:lnTo>
                  <a:lnTo>
                    <a:pt x="355194" y="1027858"/>
                  </a:lnTo>
                  <a:lnTo>
                    <a:pt x="621079" y="1490288"/>
                  </a:lnTo>
                  <a:lnTo>
                    <a:pt x="1153037" y="1490293"/>
                  </a:lnTo>
                  <a:close/>
                  <a:moveTo>
                    <a:pt x="563985" y="1490288"/>
                  </a:moveTo>
                  <a:lnTo>
                    <a:pt x="326649" y="1077534"/>
                  </a:lnTo>
                  <a:lnTo>
                    <a:pt x="89299" y="1490288"/>
                  </a:lnTo>
                  <a:lnTo>
                    <a:pt x="563971" y="1490288"/>
                  </a:lnTo>
                  <a:close/>
                  <a:moveTo>
                    <a:pt x="1447546" y="978220"/>
                  </a:moveTo>
                  <a:lnTo>
                    <a:pt x="1684882" y="565456"/>
                  </a:lnTo>
                  <a:lnTo>
                    <a:pt x="1210210" y="565451"/>
                  </a:lnTo>
                  <a:lnTo>
                    <a:pt x="1447551" y="978220"/>
                  </a:lnTo>
                  <a:close/>
                  <a:moveTo>
                    <a:pt x="326626" y="978211"/>
                  </a:moveTo>
                  <a:lnTo>
                    <a:pt x="563971" y="565446"/>
                  </a:lnTo>
                  <a:lnTo>
                    <a:pt x="89299" y="565446"/>
                  </a:lnTo>
                  <a:lnTo>
                    <a:pt x="326640" y="978211"/>
                  </a:lnTo>
                  <a:close/>
                  <a:moveTo>
                    <a:pt x="1124422" y="515617"/>
                  </a:moveTo>
                  <a:lnTo>
                    <a:pt x="887081" y="102848"/>
                  </a:lnTo>
                  <a:lnTo>
                    <a:pt x="649736" y="515612"/>
                  </a:lnTo>
                  <a:lnTo>
                    <a:pt x="1124408" y="5156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C8F13E-4C79-4550-B3B4-F88902A0AD78}"/>
                </a:ext>
              </a:extLst>
            </p:cNvPr>
            <p:cNvSpPr/>
            <p:nvPr/>
          </p:nvSpPr>
          <p:spPr>
            <a:xfrm>
              <a:off x="9782473" y="246385"/>
              <a:ext cx="1760119" cy="2035575"/>
            </a:xfrm>
            <a:custGeom>
              <a:avLst/>
              <a:gdLst>
                <a:gd name="connsiteX0" fmla="*/ 588076 w 1760118"/>
                <a:gd name="connsiteY0" fmla="*/ 1528311 h 2035575"/>
                <a:gd name="connsiteX1" fmla="*/ 3502 w 1760118"/>
                <a:gd name="connsiteY1" fmla="*/ 1528311 h 2035575"/>
                <a:gd name="connsiteX2" fmla="*/ 295798 w 1760118"/>
                <a:gd name="connsiteY2" fmla="*/ 1019977 h 2035575"/>
                <a:gd name="connsiteX3" fmla="*/ 3506 w 1760118"/>
                <a:gd name="connsiteY3" fmla="*/ 511644 h 2035575"/>
                <a:gd name="connsiteX4" fmla="*/ 588080 w 1760118"/>
                <a:gd name="connsiteY4" fmla="*/ 511648 h 2035575"/>
                <a:gd name="connsiteX5" fmla="*/ 880265 w 1760118"/>
                <a:gd name="connsiteY5" fmla="*/ 3502 h 2035575"/>
                <a:gd name="connsiteX6" fmla="*/ 1172426 w 1760118"/>
                <a:gd name="connsiteY6" fmla="*/ 511648 h 2035575"/>
                <a:gd name="connsiteX7" fmla="*/ 1757000 w 1760118"/>
                <a:gd name="connsiteY7" fmla="*/ 511653 h 2035575"/>
                <a:gd name="connsiteX8" fmla="*/ 1464718 w 1760118"/>
                <a:gd name="connsiteY8" fmla="*/ 1019987 h 2035575"/>
                <a:gd name="connsiteX9" fmla="*/ 1757000 w 1760118"/>
                <a:gd name="connsiteY9" fmla="*/ 1528320 h 2035575"/>
                <a:gd name="connsiteX10" fmla="*/ 1172426 w 1760118"/>
                <a:gd name="connsiteY10" fmla="*/ 1528320 h 2035575"/>
                <a:gd name="connsiteX11" fmla="*/ 880265 w 1760118"/>
                <a:gd name="connsiteY11" fmla="*/ 2036467 h 2035575"/>
                <a:gd name="connsiteX12" fmla="*/ 588085 w 1760118"/>
                <a:gd name="connsiteY12" fmla="*/ 1528320 h 2035575"/>
                <a:gd name="connsiteX13" fmla="*/ 880256 w 1760118"/>
                <a:gd name="connsiteY13" fmla="*/ 1952910 h 2035575"/>
                <a:gd name="connsiteX14" fmla="*/ 1124403 w 1760118"/>
                <a:gd name="connsiteY14" fmla="*/ 1528311 h 2035575"/>
                <a:gd name="connsiteX15" fmla="*/ 636098 w 1760118"/>
                <a:gd name="connsiteY15" fmla="*/ 1528311 h 2035575"/>
                <a:gd name="connsiteX16" fmla="*/ 880241 w 1760118"/>
                <a:gd name="connsiteY16" fmla="*/ 1952910 h 2035575"/>
                <a:gd name="connsiteX17" fmla="*/ 1684868 w 1760118"/>
                <a:gd name="connsiteY17" fmla="*/ 1486353 h 2035575"/>
                <a:gd name="connsiteX18" fmla="*/ 1440730 w 1760118"/>
                <a:gd name="connsiteY18" fmla="*/ 1061763 h 2035575"/>
                <a:gd name="connsiteX19" fmla="*/ 1196568 w 1760118"/>
                <a:gd name="connsiteY19" fmla="*/ 1486353 h 2035575"/>
                <a:gd name="connsiteX20" fmla="*/ 1684872 w 1760118"/>
                <a:gd name="connsiteY20" fmla="*/ 1486353 h 2035575"/>
                <a:gd name="connsiteX21" fmla="*/ 1148522 w 1760118"/>
                <a:gd name="connsiteY21" fmla="*/ 1486353 h 2035575"/>
                <a:gd name="connsiteX22" fmla="*/ 1415906 w 1760118"/>
                <a:gd name="connsiteY22" fmla="*/ 1018544 h 2035575"/>
                <a:gd name="connsiteX23" fmla="*/ 1148559 w 1760118"/>
                <a:gd name="connsiteY23" fmla="*/ 553602 h 2035575"/>
                <a:gd name="connsiteX24" fmla="*/ 612026 w 1760118"/>
                <a:gd name="connsiteY24" fmla="*/ 553602 h 2035575"/>
                <a:gd name="connsiteX25" fmla="*/ 343872 w 1760118"/>
                <a:gd name="connsiteY25" fmla="*/ 1019968 h 2035575"/>
                <a:gd name="connsiteX26" fmla="*/ 612031 w 1760118"/>
                <a:gd name="connsiteY26" fmla="*/ 1486334 h 2035575"/>
                <a:gd name="connsiteX27" fmla="*/ 1148517 w 1760118"/>
                <a:gd name="connsiteY27" fmla="*/ 1486334 h 2035575"/>
                <a:gd name="connsiteX28" fmla="*/ 563994 w 1760118"/>
                <a:gd name="connsiteY28" fmla="*/ 1486353 h 2035575"/>
                <a:gd name="connsiteX29" fmla="*/ 319856 w 1760118"/>
                <a:gd name="connsiteY29" fmla="*/ 1061763 h 2035575"/>
                <a:gd name="connsiteX30" fmla="*/ 75704 w 1760118"/>
                <a:gd name="connsiteY30" fmla="*/ 1486353 h 2035575"/>
                <a:gd name="connsiteX31" fmla="*/ 564008 w 1760118"/>
                <a:gd name="connsiteY31" fmla="*/ 1486353 h 2035575"/>
                <a:gd name="connsiteX32" fmla="*/ 1440739 w 1760118"/>
                <a:gd name="connsiteY32" fmla="*/ 978206 h 2035575"/>
                <a:gd name="connsiteX33" fmla="*/ 1684877 w 1760118"/>
                <a:gd name="connsiteY33" fmla="*/ 553606 h 2035575"/>
                <a:gd name="connsiteX34" fmla="*/ 1196573 w 1760118"/>
                <a:gd name="connsiteY34" fmla="*/ 553602 h 2035575"/>
                <a:gd name="connsiteX35" fmla="*/ 1440720 w 1760118"/>
                <a:gd name="connsiteY35" fmla="*/ 978206 h 2035575"/>
                <a:gd name="connsiteX36" fmla="*/ 319819 w 1760118"/>
                <a:gd name="connsiteY36" fmla="*/ 978197 h 2035575"/>
                <a:gd name="connsiteX37" fmla="*/ 563966 w 1760118"/>
                <a:gd name="connsiteY37" fmla="*/ 553597 h 2035575"/>
                <a:gd name="connsiteX38" fmla="*/ 75662 w 1760118"/>
                <a:gd name="connsiteY38" fmla="*/ 553597 h 2035575"/>
                <a:gd name="connsiteX39" fmla="*/ 319809 w 1760118"/>
                <a:gd name="connsiteY39" fmla="*/ 978197 h 2035575"/>
                <a:gd name="connsiteX40" fmla="*/ 1124431 w 1760118"/>
                <a:gd name="connsiteY40" fmla="*/ 511639 h 2035575"/>
                <a:gd name="connsiteX41" fmla="*/ 880288 w 1760118"/>
                <a:gd name="connsiteY41" fmla="*/ 87040 h 2035575"/>
                <a:gd name="connsiteX42" fmla="*/ 636136 w 1760118"/>
                <a:gd name="connsiteY42" fmla="*/ 511639 h 2035575"/>
                <a:gd name="connsiteX43" fmla="*/ 1124440 w 1760118"/>
                <a:gd name="connsiteY43" fmla="*/ 511639 h 203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0118" h="2035575">
                  <a:moveTo>
                    <a:pt x="588076" y="1528311"/>
                  </a:moveTo>
                  <a:lnTo>
                    <a:pt x="3502" y="1528311"/>
                  </a:lnTo>
                  <a:lnTo>
                    <a:pt x="295798" y="1019977"/>
                  </a:lnTo>
                  <a:lnTo>
                    <a:pt x="3506" y="511644"/>
                  </a:lnTo>
                  <a:lnTo>
                    <a:pt x="588080" y="511648"/>
                  </a:lnTo>
                  <a:lnTo>
                    <a:pt x="880265" y="3502"/>
                  </a:lnTo>
                  <a:lnTo>
                    <a:pt x="1172426" y="511648"/>
                  </a:lnTo>
                  <a:lnTo>
                    <a:pt x="1757000" y="511653"/>
                  </a:lnTo>
                  <a:lnTo>
                    <a:pt x="1464718" y="1019987"/>
                  </a:lnTo>
                  <a:lnTo>
                    <a:pt x="1757000" y="1528320"/>
                  </a:lnTo>
                  <a:lnTo>
                    <a:pt x="1172426" y="1528320"/>
                  </a:lnTo>
                  <a:lnTo>
                    <a:pt x="880265" y="2036467"/>
                  </a:lnTo>
                  <a:lnTo>
                    <a:pt x="588085" y="1528320"/>
                  </a:lnTo>
                  <a:close/>
                  <a:moveTo>
                    <a:pt x="880256" y="1952910"/>
                  </a:moveTo>
                  <a:lnTo>
                    <a:pt x="1124403" y="1528311"/>
                  </a:lnTo>
                  <a:lnTo>
                    <a:pt x="636098" y="1528311"/>
                  </a:lnTo>
                  <a:lnTo>
                    <a:pt x="880241" y="1952910"/>
                  </a:lnTo>
                  <a:close/>
                  <a:moveTo>
                    <a:pt x="1684868" y="1486353"/>
                  </a:moveTo>
                  <a:lnTo>
                    <a:pt x="1440730" y="1061763"/>
                  </a:lnTo>
                  <a:lnTo>
                    <a:pt x="1196568" y="1486353"/>
                  </a:lnTo>
                  <a:lnTo>
                    <a:pt x="1684872" y="1486353"/>
                  </a:lnTo>
                  <a:close/>
                  <a:moveTo>
                    <a:pt x="1148522" y="1486353"/>
                  </a:moveTo>
                  <a:lnTo>
                    <a:pt x="1415906" y="1018544"/>
                  </a:lnTo>
                  <a:lnTo>
                    <a:pt x="1148559" y="553602"/>
                  </a:lnTo>
                  <a:lnTo>
                    <a:pt x="612026" y="553602"/>
                  </a:lnTo>
                  <a:lnTo>
                    <a:pt x="343872" y="1019968"/>
                  </a:lnTo>
                  <a:lnTo>
                    <a:pt x="612031" y="1486334"/>
                  </a:lnTo>
                  <a:lnTo>
                    <a:pt x="1148517" y="1486334"/>
                  </a:lnTo>
                  <a:close/>
                  <a:moveTo>
                    <a:pt x="563994" y="1486353"/>
                  </a:moveTo>
                  <a:lnTo>
                    <a:pt x="319856" y="1061763"/>
                  </a:lnTo>
                  <a:lnTo>
                    <a:pt x="75704" y="1486353"/>
                  </a:lnTo>
                  <a:lnTo>
                    <a:pt x="564008" y="1486353"/>
                  </a:lnTo>
                  <a:close/>
                  <a:moveTo>
                    <a:pt x="1440739" y="978206"/>
                  </a:moveTo>
                  <a:lnTo>
                    <a:pt x="1684877" y="553606"/>
                  </a:lnTo>
                  <a:lnTo>
                    <a:pt x="1196573" y="553602"/>
                  </a:lnTo>
                  <a:lnTo>
                    <a:pt x="1440720" y="978206"/>
                  </a:lnTo>
                  <a:close/>
                  <a:moveTo>
                    <a:pt x="319819" y="978197"/>
                  </a:moveTo>
                  <a:lnTo>
                    <a:pt x="563966" y="553597"/>
                  </a:lnTo>
                  <a:lnTo>
                    <a:pt x="75662" y="553597"/>
                  </a:lnTo>
                  <a:lnTo>
                    <a:pt x="319809" y="978197"/>
                  </a:lnTo>
                  <a:close/>
                  <a:moveTo>
                    <a:pt x="1124431" y="511639"/>
                  </a:moveTo>
                  <a:lnTo>
                    <a:pt x="880288" y="87040"/>
                  </a:lnTo>
                  <a:lnTo>
                    <a:pt x="636136" y="511639"/>
                  </a:lnTo>
                  <a:lnTo>
                    <a:pt x="1124440" y="5116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8DFC04-9912-4C18-B6EE-FC8CAF7B552F}"/>
                </a:ext>
              </a:extLst>
            </p:cNvPr>
            <p:cNvSpPr/>
            <p:nvPr/>
          </p:nvSpPr>
          <p:spPr>
            <a:xfrm>
              <a:off x="9789289" y="254229"/>
              <a:ext cx="1746113" cy="2021569"/>
            </a:xfrm>
            <a:custGeom>
              <a:avLst/>
              <a:gdLst>
                <a:gd name="connsiteX0" fmla="*/ 583547 w 1746112"/>
                <a:gd name="connsiteY0" fmla="*/ 1516499 h 2021568"/>
                <a:gd name="connsiteX1" fmla="*/ 3502 w 1746112"/>
                <a:gd name="connsiteY1" fmla="*/ 1516499 h 2021568"/>
                <a:gd name="connsiteX2" fmla="*/ 293538 w 1746112"/>
                <a:gd name="connsiteY2" fmla="*/ 1012087 h 2021568"/>
                <a:gd name="connsiteX3" fmla="*/ 3506 w 1746112"/>
                <a:gd name="connsiteY3" fmla="*/ 507675 h 2021568"/>
                <a:gd name="connsiteX4" fmla="*/ 583552 w 1746112"/>
                <a:gd name="connsiteY4" fmla="*/ 507680 h 2021568"/>
                <a:gd name="connsiteX5" fmla="*/ 873458 w 1746112"/>
                <a:gd name="connsiteY5" fmla="*/ 3502 h 2021568"/>
                <a:gd name="connsiteX6" fmla="*/ 1163350 w 1746112"/>
                <a:gd name="connsiteY6" fmla="*/ 507680 h 2021568"/>
                <a:gd name="connsiteX7" fmla="*/ 1743395 w 1746112"/>
                <a:gd name="connsiteY7" fmla="*/ 507685 h 2021568"/>
                <a:gd name="connsiteX8" fmla="*/ 1453377 w 1746112"/>
                <a:gd name="connsiteY8" fmla="*/ 1012096 h 2021568"/>
                <a:gd name="connsiteX9" fmla="*/ 1743400 w 1746112"/>
                <a:gd name="connsiteY9" fmla="*/ 1516508 h 2021568"/>
                <a:gd name="connsiteX10" fmla="*/ 1163355 w 1746112"/>
                <a:gd name="connsiteY10" fmla="*/ 1516508 h 2021568"/>
                <a:gd name="connsiteX11" fmla="*/ 873462 w 1746112"/>
                <a:gd name="connsiteY11" fmla="*/ 2020686 h 2021568"/>
                <a:gd name="connsiteX12" fmla="*/ 583561 w 1746112"/>
                <a:gd name="connsiteY12" fmla="*/ 1516508 h 2021568"/>
                <a:gd name="connsiteX13" fmla="*/ 873448 w 1746112"/>
                <a:gd name="connsiteY13" fmla="*/ 1952938 h 2021568"/>
                <a:gd name="connsiteX14" fmla="*/ 1124403 w 1746112"/>
                <a:gd name="connsiteY14" fmla="*/ 1516508 h 2021568"/>
                <a:gd name="connsiteX15" fmla="*/ 622513 w 1746112"/>
                <a:gd name="connsiteY15" fmla="*/ 1516508 h 2021568"/>
                <a:gd name="connsiteX16" fmla="*/ 873462 w 1746112"/>
                <a:gd name="connsiteY16" fmla="*/ 1952938 h 2021568"/>
                <a:gd name="connsiteX17" fmla="*/ 1684831 w 1746112"/>
                <a:gd name="connsiteY17" fmla="*/ 1482422 h 2021568"/>
                <a:gd name="connsiteX18" fmla="*/ 1433885 w 1746112"/>
                <a:gd name="connsiteY18" fmla="*/ 1045991 h 2021568"/>
                <a:gd name="connsiteX19" fmla="*/ 1182926 w 1746112"/>
                <a:gd name="connsiteY19" fmla="*/ 1482422 h 2021568"/>
                <a:gd name="connsiteX20" fmla="*/ 1684816 w 1746112"/>
                <a:gd name="connsiteY20" fmla="*/ 1482422 h 2021568"/>
                <a:gd name="connsiteX21" fmla="*/ 1143956 w 1746112"/>
                <a:gd name="connsiteY21" fmla="*/ 1482422 h 2021568"/>
                <a:gd name="connsiteX22" fmla="*/ 1413590 w 1746112"/>
                <a:gd name="connsiteY22" fmla="*/ 1010691 h 2021568"/>
                <a:gd name="connsiteX23" fmla="*/ 1143984 w 1746112"/>
                <a:gd name="connsiteY23" fmla="*/ 541808 h 2021568"/>
                <a:gd name="connsiteX24" fmla="*/ 602876 w 1746112"/>
                <a:gd name="connsiteY24" fmla="*/ 541808 h 2021568"/>
                <a:gd name="connsiteX25" fmla="*/ 332462 w 1746112"/>
                <a:gd name="connsiteY25" fmla="*/ 1012092 h 2021568"/>
                <a:gd name="connsiteX26" fmla="*/ 602876 w 1746112"/>
                <a:gd name="connsiteY26" fmla="*/ 1482375 h 2021568"/>
                <a:gd name="connsiteX27" fmla="*/ 1143937 w 1746112"/>
                <a:gd name="connsiteY27" fmla="*/ 1482389 h 2021568"/>
                <a:gd name="connsiteX28" fmla="*/ 563910 w 1746112"/>
                <a:gd name="connsiteY28" fmla="*/ 1482412 h 2021568"/>
                <a:gd name="connsiteX29" fmla="*/ 312965 w 1746112"/>
                <a:gd name="connsiteY29" fmla="*/ 1045982 h 2021568"/>
                <a:gd name="connsiteX30" fmla="*/ 62006 w 1746112"/>
                <a:gd name="connsiteY30" fmla="*/ 1482412 h 2021568"/>
                <a:gd name="connsiteX31" fmla="*/ 563896 w 1746112"/>
                <a:gd name="connsiteY31" fmla="*/ 1482412 h 2021568"/>
                <a:gd name="connsiteX32" fmla="*/ 1433885 w 1746112"/>
                <a:gd name="connsiteY32" fmla="*/ 978281 h 2021568"/>
                <a:gd name="connsiteX33" fmla="*/ 1684831 w 1746112"/>
                <a:gd name="connsiteY33" fmla="*/ 541851 h 2021568"/>
                <a:gd name="connsiteX34" fmla="*/ 1182940 w 1746112"/>
                <a:gd name="connsiteY34" fmla="*/ 541841 h 2021568"/>
                <a:gd name="connsiteX35" fmla="*/ 1433890 w 1746112"/>
                <a:gd name="connsiteY35" fmla="*/ 978281 h 2021568"/>
                <a:gd name="connsiteX36" fmla="*/ 312965 w 1746112"/>
                <a:gd name="connsiteY36" fmla="*/ 978271 h 2021568"/>
                <a:gd name="connsiteX37" fmla="*/ 563920 w 1746112"/>
                <a:gd name="connsiteY37" fmla="*/ 541841 h 2021568"/>
                <a:gd name="connsiteX38" fmla="*/ 62029 w 1746112"/>
                <a:gd name="connsiteY38" fmla="*/ 541836 h 2021568"/>
                <a:gd name="connsiteX39" fmla="*/ 312979 w 1746112"/>
                <a:gd name="connsiteY39" fmla="*/ 978271 h 2021568"/>
                <a:gd name="connsiteX40" fmla="*/ 1124347 w 1746112"/>
                <a:gd name="connsiteY40" fmla="*/ 507755 h 2021568"/>
                <a:gd name="connsiteX41" fmla="*/ 873397 w 1746112"/>
                <a:gd name="connsiteY41" fmla="*/ 71320 h 2021568"/>
                <a:gd name="connsiteX42" fmla="*/ 622442 w 1746112"/>
                <a:gd name="connsiteY42" fmla="*/ 507750 h 2021568"/>
                <a:gd name="connsiteX43" fmla="*/ 1124333 w 1746112"/>
                <a:gd name="connsiteY43" fmla="*/ 507755 h 202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6112" h="2021568">
                  <a:moveTo>
                    <a:pt x="583547" y="1516499"/>
                  </a:moveTo>
                  <a:lnTo>
                    <a:pt x="3502" y="1516499"/>
                  </a:lnTo>
                  <a:lnTo>
                    <a:pt x="293538" y="1012087"/>
                  </a:lnTo>
                  <a:lnTo>
                    <a:pt x="3506" y="507675"/>
                  </a:lnTo>
                  <a:lnTo>
                    <a:pt x="583552" y="507680"/>
                  </a:lnTo>
                  <a:lnTo>
                    <a:pt x="873458" y="3502"/>
                  </a:lnTo>
                  <a:lnTo>
                    <a:pt x="1163350" y="507680"/>
                  </a:lnTo>
                  <a:lnTo>
                    <a:pt x="1743395" y="507685"/>
                  </a:lnTo>
                  <a:lnTo>
                    <a:pt x="1453377" y="1012096"/>
                  </a:lnTo>
                  <a:lnTo>
                    <a:pt x="1743400" y="1516508"/>
                  </a:lnTo>
                  <a:lnTo>
                    <a:pt x="1163355" y="1516508"/>
                  </a:lnTo>
                  <a:lnTo>
                    <a:pt x="873462" y="2020686"/>
                  </a:lnTo>
                  <a:lnTo>
                    <a:pt x="583561" y="1516508"/>
                  </a:lnTo>
                  <a:close/>
                  <a:moveTo>
                    <a:pt x="873448" y="1952938"/>
                  </a:moveTo>
                  <a:lnTo>
                    <a:pt x="1124403" y="1516508"/>
                  </a:lnTo>
                  <a:lnTo>
                    <a:pt x="622513" y="1516508"/>
                  </a:lnTo>
                  <a:lnTo>
                    <a:pt x="873462" y="1952938"/>
                  </a:lnTo>
                  <a:close/>
                  <a:moveTo>
                    <a:pt x="1684831" y="1482422"/>
                  </a:moveTo>
                  <a:lnTo>
                    <a:pt x="1433885" y="1045991"/>
                  </a:lnTo>
                  <a:lnTo>
                    <a:pt x="1182926" y="1482422"/>
                  </a:lnTo>
                  <a:lnTo>
                    <a:pt x="1684816" y="1482422"/>
                  </a:lnTo>
                  <a:close/>
                  <a:moveTo>
                    <a:pt x="1143956" y="1482422"/>
                  </a:moveTo>
                  <a:lnTo>
                    <a:pt x="1413590" y="1010691"/>
                  </a:lnTo>
                  <a:lnTo>
                    <a:pt x="1143984" y="541808"/>
                  </a:lnTo>
                  <a:lnTo>
                    <a:pt x="602876" y="541808"/>
                  </a:lnTo>
                  <a:lnTo>
                    <a:pt x="332462" y="1012092"/>
                  </a:lnTo>
                  <a:lnTo>
                    <a:pt x="602876" y="1482375"/>
                  </a:lnTo>
                  <a:lnTo>
                    <a:pt x="1143937" y="1482389"/>
                  </a:lnTo>
                  <a:close/>
                  <a:moveTo>
                    <a:pt x="563910" y="1482412"/>
                  </a:moveTo>
                  <a:lnTo>
                    <a:pt x="312965" y="1045982"/>
                  </a:lnTo>
                  <a:lnTo>
                    <a:pt x="62006" y="1482412"/>
                  </a:lnTo>
                  <a:lnTo>
                    <a:pt x="563896" y="1482412"/>
                  </a:lnTo>
                  <a:close/>
                  <a:moveTo>
                    <a:pt x="1433885" y="978281"/>
                  </a:moveTo>
                  <a:lnTo>
                    <a:pt x="1684831" y="541851"/>
                  </a:lnTo>
                  <a:lnTo>
                    <a:pt x="1182940" y="541841"/>
                  </a:lnTo>
                  <a:lnTo>
                    <a:pt x="1433890" y="978281"/>
                  </a:lnTo>
                  <a:close/>
                  <a:moveTo>
                    <a:pt x="312965" y="978271"/>
                  </a:moveTo>
                  <a:lnTo>
                    <a:pt x="563920" y="541841"/>
                  </a:lnTo>
                  <a:lnTo>
                    <a:pt x="62029" y="541836"/>
                  </a:lnTo>
                  <a:lnTo>
                    <a:pt x="312979" y="978271"/>
                  </a:lnTo>
                  <a:close/>
                  <a:moveTo>
                    <a:pt x="1124347" y="507755"/>
                  </a:moveTo>
                  <a:lnTo>
                    <a:pt x="873397" y="71320"/>
                  </a:lnTo>
                  <a:lnTo>
                    <a:pt x="622442" y="507750"/>
                  </a:lnTo>
                  <a:lnTo>
                    <a:pt x="1124333" y="5077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12FF67-5780-4E58-B51B-9C777EDCA1CC}"/>
                </a:ext>
              </a:extLst>
            </p:cNvPr>
            <p:cNvSpPr/>
            <p:nvPr/>
          </p:nvSpPr>
          <p:spPr>
            <a:xfrm>
              <a:off x="9796106" y="262212"/>
              <a:ext cx="1732106" cy="2007563"/>
            </a:xfrm>
            <a:custGeom>
              <a:avLst/>
              <a:gdLst>
                <a:gd name="connsiteX0" fmla="*/ 579018 w 1732106"/>
                <a:gd name="connsiteY0" fmla="*/ 1504593 h 2007562"/>
                <a:gd name="connsiteX1" fmla="*/ 3502 w 1732106"/>
                <a:gd name="connsiteY1" fmla="*/ 1504593 h 2007562"/>
                <a:gd name="connsiteX2" fmla="*/ 291274 w 1732106"/>
                <a:gd name="connsiteY2" fmla="*/ 1004150 h 2007562"/>
                <a:gd name="connsiteX3" fmla="*/ 3506 w 1732106"/>
                <a:gd name="connsiteY3" fmla="*/ 503707 h 2007562"/>
                <a:gd name="connsiteX4" fmla="*/ 579023 w 1732106"/>
                <a:gd name="connsiteY4" fmla="*/ 503711 h 2007562"/>
                <a:gd name="connsiteX5" fmla="*/ 866651 w 1732106"/>
                <a:gd name="connsiteY5" fmla="*/ 3502 h 2007562"/>
                <a:gd name="connsiteX6" fmla="*/ 1154264 w 1732106"/>
                <a:gd name="connsiteY6" fmla="*/ 503711 h 2007562"/>
                <a:gd name="connsiteX7" fmla="*/ 1729781 w 1732106"/>
                <a:gd name="connsiteY7" fmla="*/ 503716 h 2007562"/>
                <a:gd name="connsiteX8" fmla="*/ 1442018 w 1732106"/>
                <a:gd name="connsiteY8" fmla="*/ 1004159 h 2007562"/>
                <a:gd name="connsiteX9" fmla="*/ 1729781 w 1732106"/>
                <a:gd name="connsiteY9" fmla="*/ 1504603 h 2007562"/>
                <a:gd name="connsiteX10" fmla="*/ 1154264 w 1732106"/>
                <a:gd name="connsiteY10" fmla="*/ 1504603 h 2007562"/>
                <a:gd name="connsiteX11" fmla="*/ 866651 w 1732106"/>
                <a:gd name="connsiteY11" fmla="*/ 2004813 h 2007562"/>
                <a:gd name="connsiteX12" fmla="*/ 579032 w 1732106"/>
                <a:gd name="connsiteY12" fmla="*/ 1504603 h 2007562"/>
                <a:gd name="connsiteX13" fmla="*/ 866641 w 1732106"/>
                <a:gd name="connsiteY13" fmla="*/ 1952868 h 2007562"/>
                <a:gd name="connsiteX14" fmla="*/ 1124398 w 1732106"/>
                <a:gd name="connsiteY14" fmla="*/ 1504593 h 2007562"/>
                <a:gd name="connsiteX15" fmla="*/ 608875 w 1732106"/>
                <a:gd name="connsiteY15" fmla="*/ 1504593 h 2007562"/>
                <a:gd name="connsiteX16" fmla="*/ 866632 w 1732106"/>
                <a:gd name="connsiteY16" fmla="*/ 1952868 h 2007562"/>
                <a:gd name="connsiteX17" fmla="*/ 1684840 w 1732106"/>
                <a:gd name="connsiteY17" fmla="*/ 1478383 h 2007562"/>
                <a:gd name="connsiteX18" fmla="*/ 1427092 w 1732106"/>
                <a:gd name="connsiteY18" fmla="*/ 1030113 h 2007562"/>
                <a:gd name="connsiteX19" fmla="*/ 1169326 w 1732106"/>
                <a:gd name="connsiteY19" fmla="*/ 1478383 h 2007562"/>
                <a:gd name="connsiteX20" fmla="*/ 1684849 w 1732106"/>
                <a:gd name="connsiteY20" fmla="*/ 1478383 h 2007562"/>
                <a:gd name="connsiteX21" fmla="*/ 1139437 w 1732106"/>
                <a:gd name="connsiteY21" fmla="*/ 1478383 h 2007562"/>
                <a:gd name="connsiteX22" fmla="*/ 1411321 w 1732106"/>
                <a:gd name="connsiteY22" fmla="*/ 1002731 h 2007562"/>
                <a:gd name="connsiteX23" fmla="*/ 1139460 w 1732106"/>
                <a:gd name="connsiteY23" fmla="*/ 529926 h 2007562"/>
                <a:gd name="connsiteX24" fmla="*/ 593776 w 1732106"/>
                <a:gd name="connsiteY24" fmla="*/ 529926 h 2007562"/>
                <a:gd name="connsiteX25" fmla="*/ 321103 w 1732106"/>
                <a:gd name="connsiteY25" fmla="*/ 1004178 h 2007562"/>
                <a:gd name="connsiteX26" fmla="*/ 593776 w 1732106"/>
                <a:gd name="connsiteY26" fmla="*/ 1478430 h 2007562"/>
                <a:gd name="connsiteX27" fmla="*/ 1139413 w 1732106"/>
                <a:gd name="connsiteY27" fmla="*/ 1478434 h 2007562"/>
                <a:gd name="connsiteX28" fmla="*/ 563920 w 1732106"/>
                <a:gd name="connsiteY28" fmla="*/ 1478378 h 2007562"/>
                <a:gd name="connsiteX29" fmla="*/ 306167 w 1732106"/>
                <a:gd name="connsiteY29" fmla="*/ 1030113 h 2007562"/>
                <a:gd name="connsiteX30" fmla="*/ 48406 w 1732106"/>
                <a:gd name="connsiteY30" fmla="*/ 1478378 h 2007562"/>
                <a:gd name="connsiteX31" fmla="*/ 563929 w 1732106"/>
                <a:gd name="connsiteY31" fmla="*/ 1478378 h 2007562"/>
                <a:gd name="connsiteX32" fmla="*/ 1427078 w 1732106"/>
                <a:gd name="connsiteY32" fmla="*/ 978169 h 2007562"/>
                <a:gd name="connsiteX33" fmla="*/ 1684826 w 1732106"/>
                <a:gd name="connsiteY33" fmla="*/ 529903 h 2007562"/>
                <a:gd name="connsiteX34" fmla="*/ 1169303 w 1732106"/>
                <a:gd name="connsiteY34" fmla="*/ 529894 h 2007562"/>
                <a:gd name="connsiteX35" fmla="*/ 1427059 w 1732106"/>
                <a:gd name="connsiteY35" fmla="*/ 978169 h 2007562"/>
                <a:gd name="connsiteX36" fmla="*/ 306158 w 1732106"/>
                <a:gd name="connsiteY36" fmla="*/ 978159 h 2007562"/>
                <a:gd name="connsiteX37" fmla="*/ 563915 w 1732106"/>
                <a:gd name="connsiteY37" fmla="*/ 529894 h 2007562"/>
                <a:gd name="connsiteX38" fmla="*/ 48392 w 1732106"/>
                <a:gd name="connsiteY38" fmla="*/ 529889 h 2007562"/>
                <a:gd name="connsiteX39" fmla="*/ 306149 w 1732106"/>
                <a:gd name="connsiteY39" fmla="*/ 978159 h 2007562"/>
                <a:gd name="connsiteX40" fmla="*/ 1124356 w 1732106"/>
                <a:gd name="connsiteY40" fmla="*/ 503674 h 2007562"/>
                <a:gd name="connsiteX41" fmla="*/ 866604 w 1732106"/>
                <a:gd name="connsiteY41" fmla="*/ 55404 h 2007562"/>
                <a:gd name="connsiteX42" fmla="*/ 608842 w 1732106"/>
                <a:gd name="connsiteY42" fmla="*/ 503669 h 2007562"/>
                <a:gd name="connsiteX43" fmla="*/ 1124366 w 1732106"/>
                <a:gd name="connsiteY43" fmla="*/ 503674 h 200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32106" h="2007562">
                  <a:moveTo>
                    <a:pt x="579018" y="1504593"/>
                  </a:moveTo>
                  <a:lnTo>
                    <a:pt x="3502" y="1504593"/>
                  </a:lnTo>
                  <a:lnTo>
                    <a:pt x="291274" y="1004150"/>
                  </a:lnTo>
                  <a:lnTo>
                    <a:pt x="3506" y="503707"/>
                  </a:lnTo>
                  <a:lnTo>
                    <a:pt x="579023" y="503711"/>
                  </a:lnTo>
                  <a:lnTo>
                    <a:pt x="866651" y="3502"/>
                  </a:lnTo>
                  <a:lnTo>
                    <a:pt x="1154264" y="503711"/>
                  </a:lnTo>
                  <a:lnTo>
                    <a:pt x="1729781" y="503716"/>
                  </a:lnTo>
                  <a:lnTo>
                    <a:pt x="1442018" y="1004159"/>
                  </a:lnTo>
                  <a:lnTo>
                    <a:pt x="1729781" y="1504603"/>
                  </a:lnTo>
                  <a:lnTo>
                    <a:pt x="1154264" y="1504603"/>
                  </a:lnTo>
                  <a:lnTo>
                    <a:pt x="866651" y="2004813"/>
                  </a:lnTo>
                  <a:lnTo>
                    <a:pt x="579032" y="1504603"/>
                  </a:lnTo>
                  <a:close/>
                  <a:moveTo>
                    <a:pt x="866641" y="1952868"/>
                  </a:moveTo>
                  <a:lnTo>
                    <a:pt x="1124398" y="1504593"/>
                  </a:lnTo>
                  <a:lnTo>
                    <a:pt x="608875" y="1504593"/>
                  </a:lnTo>
                  <a:lnTo>
                    <a:pt x="866632" y="1952868"/>
                  </a:lnTo>
                  <a:close/>
                  <a:moveTo>
                    <a:pt x="1684840" y="1478383"/>
                  </a:moveTo>
                  <a:lnTo>
                    <a:pt x="1427092" y="1030113"/>
                  </a:lnTo>
                  <a:lnTo>
                    <a:pt x="1169326" y="1478383"/>
                  </a:lnTo>
                  <a:lnTo>
                    <a:pt x="1684849" y="1478383"/>
                  </a:lnTo>
                  <a:close/>
                  <a:moveTo>
                    <a:pt x="1139437" y="1478383"/>
                  </a:moveTo>
                  <a:lnTo>
                    <a:pt x="1411321" y="1002731"/>
                  </a:lnTo>
                  <a:lnTo>
                    <a:pt x="1139460" y="529926"/>
                  </a:lnTo>
                  <a:lnTo>
                    <a:pt x="593776" y="529926"/>
                  </a:lnTo>
                  <a:lnTo>
                    <a:pt x="321103" y="1004178"/>
                  </a:lnTo>
                  <a:lnTo>
                    <a:pt x="593776" y="1478430"/>
                  </a:lnTo>
                  <a:lnTo>
                    <a:pt x="1139413" y="1478434"/>
                  </a:lnTo>
                  <a:close/>
                  <a:moveTo>
                    <a:pt x="563920" y="1478378"/>
                  </a:moveTo>
                  <a:lnTo>
                    <a:pt x="306167" y="1030113"/>
                  </a:lnTo>
                  <a:lnTo>
                    <a:pt x="48406" y="1478378"/>
                  </a:lnTo>
                  <a:lnTo>
                    <a:pt x="563929" y="1478378"/>
                  </a:lnTo>
                  <a:close/>
                  <a:moveTo>
                    <a:pt x="1427078" y="978169"/>
                  </a:moveTo>
                  <a:lnTo>
                    <a:pt x="1684826" y="529903"/>
                  </a:lnTo>
                  <a:lnTo>
                    <a:pt x="1169303" y="529894"/>
                  </a:lnTo>
                  <a:lnTo>
                    <a:pt x="1427059" y="978169"/>
                  </a:lnTo>
                  <a:close/>
                  <a:moveTo>
                    <a:pt x="306158" y="978159"/>
                  </a:moveTo>
                  <a:lnTo>
                    <a:pt x="563915" y="529894"/>
                  </a:lnTo>
                  <a:lnTo>
                    <a:pt x="48392" y="529889"/>
                  </a:lnTo>
                  <a:lnTo>
                    <a:pt x="306149" y="978159"/>
                  </a:lnTo>
                  <a:close/>
                  <a:moveTo>
                    <a:pt x="1124356" y="503674"/>
                  </a:moveTo>
                  <a:lnTo>
                    <a:pt x="866604" y="55404"/>
                  </a:lnTo>
                  <a:lnTo>
                    <a:pt x="608842" y="503669"/>
                  </a:lnTo>
                  <a:lnTo>
                    <a:pt x="1124366" y="5036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05529E-7795-40E6-97FE-5BF39825F5C7}"/>
                </a:ext>
              </a:extLst>
            </p:cNvPr>
            <p:cNvSpPr/>
            <p:nvPr/>
          </p:nvSpPr>
          <p:spPr>
            <a:xfrm>
              <a:off x="9806377" y="273604"/>
              <a:ext cx="1708763" cy="1984219"/>
            </a:xfrm>
            <a:custGeom>
              <a:avLst/>
              <a:gdLst>
                <a:gd name="connsiteX0" fmla="*/ 570988 w 1708762"/>
                <a:gd name="connsiteY0" fmla="*/ 1489280 h 1984218"/>
                <a:gd name="connsiteX1" fmla="*/ 0 w 1708762"/>
                <a:gd name="connsiteY1" fmla="*/ 1489280 h 1984218"/>
                <a:gd name="connsiteX2" fmla="*/ 285503 w 1708762"/>
                <a:gd name="connsiteY2" fmla="*/ 992758 h 1984218"/>
                <a:gd name="connsiteX3" fmla="*/ 5 w 1708762"/>
                <a:gd name="connsiteY3" fmla="*/ 496237 h 1984218"/>
                <a:gd name="connsiteX4" fmla="*/ 570993 w 1708762"/>
                <a:gd name="connsiteY4" fmla="*/ 496241 h 1984218"/>
                <a:gd name="connsiteX5" fmla="*/ 856347 w 1708762"/>
                <a:gd name="connsiteY5" fmla="*/ 0 h 1984218"/>
                <a:gd name="connsiteX6" fmla="*/ 1141677 w 1708762"/>
                <a:gd name="connsiteY6" fmla="*/ 496241 h 1984218"/>
                <a:gd name="connsiteX7" fmla="*/ 1712666 w 1708762"/>
                <a:gd name="connsiteY7" fmla="*/ 496246 h 1984218"/>
                <a:gd name="connsiteX8" fmla="*/ 1427176 w 1708762"/>
                <a:gd name="connsiteY8" fmla="*/ 992768 h 1984218"/>
                <a:gd name="connsiteX9" fmla="*/ 1712661 w 1708762"/>
                <a:gd name="connsiteY9" fmla="*/ 1489289 h 1984218"/>
                <a:gd name="connsiteX10" fmla="*/ 1141673 w 1708762"/>
                <a:gd name="connsiteY10" fmla="*/ 1489289 h 1984218"/>
                <a:gd name="connsiteX11" fmla="*/ 856342 w 1708762"/>
                <a:gd name="connsiteY11" fmla="*/ 1985531 h 1984218"/>
                <a:gd name="connsiteX12" fmla="*/ 570993 w 1708762"/>
                <a:gd name="connsiteY12" fmla="*/ 1489289 h 1984218"/>
                <a:gd name="connsiteX13" fmla="*/ 856337 w 1708762"/>
                <a:gd name="connsiteY13" fmla="*/ 1949385 h 1984218"/>
                <a:gd name="connsiteX14" fmla="*/ 1120892 w 1708762"/>
                <a:gd name="connsiteY14" fmla="*/ 1489275 h 1984218"/>
                <a:gd name="connsiteX15" fmla="*/ 591783 w 1708762"/>
                <a:gd name="connsiteY15" fmla="*/ 1489275 h 1984218"/>
                <a:gd name="connsiteX16" fmla="*/ 856342 w 1708762"/>
                <a:gd name="connsiteY16" fmla="*/ 1949385 h 1984218"/>
                <a:gd name="connsiteX17" fmla="*/ 1681352 w 1708762"/>
                <a:gd name="connsiteY17" fmla="*/ 1470932 h 1984218"/>
                <a:gd name="connsiteX18" fmla="*/ 1416798 w 1708762"/>
                <a:gd name="connsiteY18" fmla="*/ 1010826 h 1984218"/>
                <a:gd name="connsiteX19" fmla="*/ 1152229 w 1708762"/>
                <a:gd name="connsiteY19" fmla="*/ 1470932 h 1984218"/>
                <a:gd name="connsiteX20" fmla="*/ 1681338 w 1708762"/>
                <a:gd name="connsiteY20" fmla="*/ 1470932 h 1984218"/>
                <a:gd name="connsiteX21" fmla="*/ 1131420 w 1708762"/>
                <a:gd name="connsiteY21" fmla="*/ 1470932 h 1984218"/>
                <a:gd name="connsiteX22" fmla="*/ 1405565 w 1708762"/>
                <a:gd name="connsiteY22" fmla="*/ 991311 h 1984218"/>
                <a:gd name="connsiteX23" fmla="*/ 1131434 w 1708762"/>
                <a:gd name="connsiteY23" fmla="*/ 514585 h 1984218"/>
                <a:gd name="connsiteX24" fmla="*/ 581222 w 1708762"/>
                <a:gd name="connsiteY24" fmla="*/ 514585 h 1984218"/>
                <a:gd name="connsiteX25" fmla="*/ 306275 w 1708762"/>
                <a:gd name="connsiteY25" fmla="*/ 992758 h 1984218"/>
                <a:gd name="connsiteX26" fmla="*/ 581222 w 1708762"/>
                <a:gd name="connsiteY26" fmla="*/ 1470932 h 1984218"/>
                <a:gd name="connsiteX27" fmla="*/ 1131434 w 1708762"/>
                <a:gd name="connsiteY27" fmla="*/ 1470936 h 1984218"/>
                <a:gd name="connsiteX28" fmla="*/ 560432 w 1708762"/>
                <a:gd name="connsiteY28" fmla="*/ 1470927 h 1984218"/>
                <a:gd name="connsiteX29" fmla="*/ 295877 w 1708762"/>
                <a:gd name="connsiteY29" fmla="*/ 1010826 h 1984218"/>
                <a:gd name="connsiteX30" fmla="*/ 31309 w 1708762"/>
                <a:gd name="connsiteY30" fmla="*/ 1470927 h 1984218"/>
                <a:gd name="connsiteX31" fmla="*/ 560418 w 1708762"/>
                <a:gd name="connsiteY31" fmla="*/ 1470927 h 1984218"/>
                <a:gd name="connsiteX32" fmla="*/ 1416774 w 1708762"/>
                <a:gd name="connsiteY32" fmla="*/ 974686 h 1984218"/>
                <a:gd name="connsiteX33" fmla="*/ 1681329 w 1708762"/>
                <a:gd name="connsiteY33" fmla="*/ 514585 h 1984218"/>
                <a:gd name="connsiteX34" fmla="*/ 1152220 w 1708762"/>
                <a:gd name="connsiteY34" fmla="*/ 514576 h 1984218"/>
                <a:gd name="connsiteX35" fmla="*/ 1416784 w 1708762"/>
                <a:gd name="connsiteY35" fmla="*/ 974686 h 1984218"/>
                <a:gd name="connsiteX36" fmla="*/ 295854 w 1708762"/>
                <a:gd name="connsiteY36" fmla="*/ 974676 h 1984218"/>
                <a:gd name="connsiteX37" fmla="*/ 560418 w 1708762"/>
                <a:gd name="connsiteY37" fmla="*/ 514576 h 1984218"/>
                <a:gd name="connsiteX38" fmla="*/ 31309 w 1708762"/>
                <a:gd name="connsiteY38" fmla="*/ 514571 h 1984218"/>
                <a:gd name="connsiteX39" fmla="*/ 295868 w 1708762"/>
                <a:gd name="connsiteY39" fmla="*/ 974676 h 1984218"/>
                <a:gd name="connsiteX40" fmla="*/ 1120869 w 1708762"/>
                <a:gd name="connsiteY40" fmla="*/ 496223 h 1984218"/>
                <a:gd name="connsiteX41" fmla="*/ 856319 w 1708762"/>
                <a:gd name="connsiteY41" fmla="*/ 36117 h 1984218"/>
                <a:gd name="connsiteX42" fmla="*/ 591755 w 1708762"/>
                <a:gd name="connsiteY42" fmla="*/ 496218 h 1984218"/>
                <a:gd name="connsiteX43" fmla="*/ 1120864 w 1708762"/>
                <a:gd name="connsiteY43" fmla="*/ 496223 h 19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08762" h="1984218">
                  <a:moveTo>
                    <a:pt x="570988" y="1489280"/>
                  </a:moveTo>
                  <a:lnTo>
                    <a:pt x="0" y="1489280"/>
                  </a:lnTo>
                  <a:lnTo>
                    <a:pt x="285503" y="992758"/>
                  </a:lnTo>
                  <a:lnTo>
                    <a:pt x="5" y="496237"/>
                  </a:lnTo>
                  <a:lnTo>
                    <a:pt x="570993" y="496241"/>
                  </a:lnTo>
                  <a:lnTo>
                    <a:pt x="856347" y="0"/>
                  </a:lnTo>
                  <a:lnTo>
                    <a:pt x="1141677" y="496241"/>
                  </a:lnTo>
                  <a:lnTo>
                    <a:pt x="1712666" y="496246"/>
                  </a:lnTo>
                  <a:lnTo>
                    <a:pt x="1427176" y="992768"/>
                  </a:lnTo>
                  <a:lnTo>
                    <a:pt x="1712661" y="1489289"/>
                  </a:lnTo>
                  <a:lnTo>
                    <a:pt x="1141673" y="1489289"/>
                  </a:lnTo>
                  <a:lnTo>
                    <a:pt x="856342" y="1985531"/>
                  </a:lnTo>
                  <a:lnTo>
                    <a:pt x="570993" y="1489289"/>
                  </a:lnTo>
                  <a:close/>
                  <a:moveTo>
                    <a:pt x="856337" y="1949385"/>
                  </a:moveTo>
                  <a:lnTo>
                    <a:pt x="1120892" y="1489275"/>
                  </a:lnTo>
                  <a:lnTo>
                    <a:pt x="591783" y="1489275"/>
                  </a:lnTo>
                  <a:lnTo>
                    <a:pt x="856342" y="1949385"/>
                  </a:lnTo>
                  <a:close/>
                  <a:moveTo>
                    <a:pt x="1681352" y="1470932"/>
                  </a:moveTo>
                  <a:lnTo>
                    <a:pt x="1416798" y="1010826"/>
                  </a:lnTo>
                  <a:lnTo>
                    <a:pt x="1152229" y="1470932"/>
                  </a:lnTo>
                  <a:lnTo>
                    <a:pt x="1681338" y="1470932"/>
                  </a:lnTo>
                  <a:close/>
                  <a:moveTo>
                    <a:pt x="1131420" y="1470932"/>
                  </a:moveTo>
                  <a:lnTo>
                    <a:pt x="1405565" y="991311"/>
                  </a:lnTo>
                  <a:lnTo>
                    <a:pt x="1131434" y="514585"/>
                  </a:lnTo>
                  <a:lnTo>
                    <a:pt x="581222" y="514585"/>
                  </a:lnTo>
                  <a:lnTo>
                    <a:pt x="306275" y="992758"/>
                  </a:lnTo>
                  <a:lnTo>
                    <a:pt x="581222" y="1470932"/>
                  </a:lnTo>
                  <a:lnTo>
                    <a:pt x="1131434" y="1470936"/>
                  </a:lnTo>
                  <a:close/>
                  <a:moveTo>
                    <a:pt x="560432" y="1470927"/>
                  </a:moveTo>
                  <a:lnTo>
                    <a:pt x="295877" y="1010826"/>
                  </a:lnTo>
                  <a:lnTo>
                    <a:pt x="31309" y="1470927"/>
                  </a:lnTo>
                  <a:lnTo>
                    <a:pt x="560418" y="1470927"/>
                  </a:lnTo>
                  <a:close/>
                  <a:moveTo>
                    <a:pt x="1416774" y="974686"/>
                  </a:moveTo>
                  <a:lnTo>
                    <a:pt x="1681329" y="514585"/>
                  </a:lnTo>
                  <a:lnTo>
                    <a:pt x="1152220" y="514576"/>
                  </a:lnTo>
                  <a:lnTo>
                    <a:pt x="1416784" y="974686"/>
                  </a:lnTo>
                  <a:close/>
                  <a:moveTo>
                    <a:pt x="295854" y="974676"/>
                  </a:moveTo>
                  <a:lnTo>
                    <a:pt x="560418" y="514576"/>
                  </a:lnTo>
                  <a:lnTo>
                    <a:pt x="31309" y="514571"/>
                  </a:lnTo>
                  <a:lnTo>
                    <a:pt x="295868" y="974676"/>
                  </a:lnTo>
                  <a:close/>
                  <a:moveTo>
                    <a:pt x="1120869" y="496223"/>
                  </a:moveTo>
                  <a:lnTo>
                    <a:pt x="856319" y="36117"/>
                  </a:lnTo>
                  <a:lnTo>
                    <a:pt x="591755" y="496218"/>
                  </a:lnTo>
                  <a:lnTo>
                    <a:pt x="1120864" y="49622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0B1977E-E7CD-4005-9A3F-2AA7946117FF}"/>
                </a:ext>
              </a:extLst>
            </p:cNvPr>
            <p:cNvSpPr/>
            <p:nvPr/>
          </p:nvSpPr>
          <p:spPr>
            <a:xfrm>
              <a:off x="9811523" y="279819"/>
              <a:ext cx="1699425" cy="1970213"/>
            </a:xfrm>
            <a:custGeom>
              <a:avLst/>
              <a:gdLst>
                <a:gd name="connsiteX0" fmla="*/ 1683028 w 1699425"/>
                <a:gd name="connsiteY0" fmla="*/ 504448 h 1970212"/>
                <a:gd name="connsiteX1" fmla="*/ 1411675 w 1699425"/>
                <a:gd name="connsiteY1" fmla="*/ 976365 h 1970212"/>
                <a:gd name="connsiteX2" fmla="*/ 1140309 w 1699425"/>
                <a:gd name="connsiteY2" fmla="*/ 504401 h 1970212"/>
                <a:gd name="connsiteX3" fmla="*/ 1683004 w 1699425"/>
                <a:gd name="connsiteY3" fmla="*/ 504411 h 1970212"/>
                <a:gd name="connsiteX4" fmla="*/ 1683028 w 1699425"/>
                <a:gd name="connsiteY4" fmla="*/ 1468685 h 1970212"/>
                <a:gd name="connsiteX5" fmla="*/ 1140285 w 1699425"/>
                <a:gd name="connsiteY5" fmla="*/ 1468685 h 1970212"/>
                <a:gd name="connsiteX6" fmla="*/ 1411661 w 1699425"/>
                <a:gd name="connsiteY6" fmla="*/ 996768 h 1970212"/>
                <a:gd name="connsiteX7" fmla="*/ 1683013 w 1699425"/>
                <a:gd name="connsiteY7" fmla="*/ 1468685 h 1970212"/>
                <a:gd name="connsiteX8" fmla="*/ 851243 w 1699425"/>
                <a:gd name="connsiteY8" fmla="*/ 1951107 h 1970212"/>
                <a:gd name="connsiteX9" fmla="*/ 579876 w 1699425"/>
                <a:gd name="connsiteY9" fmla="*/ 1479190 h 1970212"/>
                <a:gd name="connsiteX10" fmla="*/ 1122619 w 1699425"/>
                <a:gd name="connsiteY10" fmla="*/ 1479190 h 1970212"/>
                <a:gd name="connsiteX11" fmla="*/ 851252 w 1699425"/>
                <a:gd name="connsiteY11" fmla="*/ 1951107 h 1970212"/>
                <a:gd name="connsiteX12" fmla="*/ 1700769 w 1699425"/>
                <a:gd name="connsiteY12" fmla="*/ 493990 h 1970212"/>
                <a:gd name="connsiteX13" fmla="*/ 1134309 w 1699425"/>
                <a:gd name="connsiteY13" fmla="*/ 493985 h 1970212"/>
                <a:gd name="connsiteX14" fmla="*/ 851252 w 1699425"/>
                <a:gd name="connsiteY14" fmla="*/ 1712 h 1970212"/>
                <a:gd name="connsiteX15" fmla="*/ 568177 w 1699425"/>
                <a:gd name="connsiteY15" fmla="*/ 493985 h 1970212"/>
                <a:gd name="connsiteX16" fmla="*/ 1717 w 1699425"/>
                <a:gd name="connsiteY16" fmla="*/ 493981 h 1970212"/>
                <a:gd name="connsiteX17" fmla="*/ 284956 w 1699425"/>
                <a:gd name="connsiteY17" fmla="*/ 986581 h 1970212"/>
                <a:gd name="connsiteX18" fmla="*/ 1712 w 1699425"/>
                <a:gd name="connsiteY18" fmla="*/ 1479181 h 1970212"/>
                <a:gd name="connsiteX19" fmla="*/ 568172 w 1699425"/>
                <a:gd name="connsiteY19" fmla="*/ 1479181 h 1970212"/>
                <a:gd name="connsiteX20" fmla="*/ 851243 w 1699425"/>
                <a:gd name="connsiteY20" fmla="*/ 1971454 h 1970212"/>
                <a:gd name="connsiteX21" fmla="*/ 1134300 w 1699425"/>
                <a:gd name="connsiteY21" fmla="*/ 1479181 h 1970212"/>
                <a:gd name="connsiteX22" fmla="*/ 1700759 w 1699425"/>
                <a:gd name="connsiteY22" fmla="*/ 1479181 h 1970212"/>
                <a:gd name="connsiteX23" fmla="*/ 1417530 w 1699425"/>
                <a:gd name="connsiteY23" fmla="*/ 986581 h 1970212"/>
                <a:gd name="connsiteX24" fmla="*/ 1700759 w 1699425"/>
                <a:gd name="connsiteY24" fmla="*/ 493981 h 1970212"/>
                <a:gd name="connsiteX25" fmla="*/ 851243 w 1699425"/>
                <a:gd name="connsiteY25" fmla="*/ 22073 h 1970212"/>
                <a:gd name="connsiteX26" fmla="*/ 1122605 w 1699425"/>
                <a:gd name="connsiteY26" fmla="*/ 493990 h 1970212"/>
                <a:gd name="connsiteX27" fmla="*/ 579862 w 1699425"/>
                <a:gd name="connsiteY27" fmla="*/ 493985 h 1970212"/>
                <a:gd name="connsiteX28" fmla="*/ 851234 w 1699425"/>
                <a:gd name="connsiteY28" fmla="*/ 22068 h 1970212"/>
                <a:gd name="connsiteX29" fmla="*/ 19412 w 1699425"/>
                <a:gd name="connsiteY29" fmla="*/ 504448 h 1970212"/>
                <a:gd name="connsiteX30" fmla="*/ 562154 w 1699425"/>
                <a:gd name="connsiteY30" fmla="*/ 504453 h 1970212"/>
                <a:gd name="connsiteX31" fmla="*/ 290783 w 1699425"/>
                <a:gd name="connsiteY31" fmla="*/ 976370 h 1970212"/>
                <a:gd name="connsiteX32" fmla="*/ 19416 w 1699425"/>
                <a:gd name="connsiteY32" fmla="*/ 504453 h 1970212"/>
                <a:gd name="connsiteX33" fmla="*/ 19402 w 1699425"/>
                <a:gd name="connsiteY33" fmla="*/ 1468685 h 1970212"/>
                <a:gd name="connsiteX34" fmla="*/ 290773 w 1699425"/>
                <a:gd name="connsiteY34" fmla="*/ 996768 h 1970212"/>
                <a:gd name="connsiteX35" fmla="*/ 562135 w 1699425"/>
                <a:gd name="connsiteY35" fmla="*/ 1468685 h 1970212"/>
                <a:gd name="connsiteX36" fmla="*/ 19393 w 1699425"/>
                <a:gd name="connsiteY36" fmla="*/ 1468685 h 1970212"/>
                <a:gd name="connsiteX37" fmla="*/ 296628 w 1699425"/>
                <a:gd name="connsiteY37" fmla="*/ 986590 h 1970212"/>
                <a:gd name="connsiteX38" fmla="*/ 573835 w 1699425"/>
                <a:gd name="connsiteY38" fmla="*/ 504495 h 1970212"/>
                <a:gd name="connsiteX39" fmla="*/ 1128623 w 1699425"/>
                <a:gd name="connsiteY39" fmla="*/ 504495 h 1970212"/>
                <a:gd name="connsiteX40" fmla="*/ 1405008 w 1699425"/>
                <a:gd name="connsiteY40" fmla="*/ 985143 h 1970212"/>
                <a:gd name="connsiteX41" fmla="*/ 1128613 w 1699425"/>
                <a:gd name="connsiteY41" fmla="*/ 1468732 h 1970212"/>
                <a:gd name="connsiteX42" fmla="*/ 573873 w 1699425"/>
                <a:gd name="connsiteY42" fmla="*/ 1468723 h 1970212"/>
                <a:gd name="connsiteX43" fmla="*/ 296665 w 1699425"/>
                <a:gd name="connsiteY43" fmla="*/ 986627 h 19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99425" h="1970212">
                  <a:moveTo>
                    <a:pt x="1683028" y="504448"/>
                  </a:moveTo>
                  <a:lnTo>
                    <a:pt x="1411675" y="976365"/>
                  </a:lnTo>
                  <a:lnTo>
                    <a:pt x="1140309" y="504401"/>
                  </a:lnTo>
                  <a:lnTo>
                    <a:pt x="1683004" y="504411"/>
                  </a:lnTo>
                  <a:close/>
                  <a:moveTo>
                    <a:pt x="1683028" y="1468685"/>
                  </a:moveTo>
                  <a:lnTo>
                    <a:pt x="1140285" y="1468685"/>
                  </a:lnTo>
                  <a:lnTo>
                    <a:pt x="1411661" y="996768"/>
                  </a:lnTo>
                  <a:lnTo>
                    <a:pt x="1683013" y="1468685"/>
                  </a:lnTo>
                  <a:close/>
                  <a:moveTo>
                    <a:pt x="851243" y="1951107"/>
                  </a:moveTo>
                  <a:lnTo>
                    <a:pt x="579876" y="1479190"/>
                  </a:lnTo>
                  <a:lnTo>
                    <a:pt x="1122619" y="1479190"/>
                  </a:lnTo>
                  <a:lnTo>
                    <a:pt x="851252" y="1951107"/>
                  </a:lnTo>
                  <a:close/>
                  <a:moveTo>
                    <a:pt x="1700769" y="493990"/>
                  </a:moveTo>
                  <a:lnTo>
                    <a:pt x="1134309" y="493985"/>
                  </a:lnTo>
                  <a:lnTo>
                    <a:pt x="851252" y="1712"/>
                  </a:lnTo>
                  <a:lnTo>
                    <a:pt x="568177" y="493985"/>
                  </a:lnTo>
                  <a:lnTo>
                    <a:pt x="1717" y="493981"/>
                  </a:lnTo>
                  <a:lnTo>
                    <a:pt x="284956" y="986581"/>
                  </a:lnTo>
                  <a:lnTo>
                    <a:pt x="1712" y="1479181"/>
                  </a:lnTo>
                  <a:lnTo>
                    <a:pt x="568172" y="1479181"/>
                  </a:lnTo>
                  <a:lnTo>
                    <a:pt x="851243" y="1971454"/>
                  </a:lnTo>
                  <a:lnTo>
                    <a:pt x="1134300" y="1479181"/>
                  </a:lnTo>
                  <a:lnTo>
                    <a:pt x="1700759" y="1479181"/>
                  </a:lnTo>
                  <a:lnTo>
                    <a:pt x="1417530" y="986581"/>
                  </a:lnTo>
                  <a:lnTo>
                    <a:pt x="1700759" y="493981"/>
                  </a:lnTo>
                  <a:close/>
                  <a:moveTo>
                    <a:pt x="851243" y="22073"/>
                  </a:moveTo>
                  <a:lnTo>
                    <a:pt x="1122605" y="493990"/>
                  </a:lnTo>
                  <a:lnTo>
                    <a:pt x="579862" y="493985"/>
                  </a:lnTo>
                  <a:lnTo>
                    <a:pt x="851234" y="22068"/>
                  </a:lnTo>
                  <a:close/>
                  <a:moveTo>
                    <a:pt x="19412" y="504448"/>
                  </a:moveTo>
                  <a:lnTo>
                    <a:pt x="562154" y="504453"/>
                  </a:lnTo>
                  <a:lnTo>
                    <a:pt x="290783" y="976370"/>
                  </a:lnTo>
                  <a:lnTo>
                    <a:pt x="19416" y="504453"/>
                  </a:lnTo>
                  <a:close/>
                  <a:moveTo>
                    <a:pt x="19402" y="1468685"/>
                  </a:moveTo>
                  <a:lnTo>
                    <a:pt x="290773" y="996768"/>
                  </a:lnTo>
                  <a:lnTo>
                    <a:pt x="562135" y="1468685"/>
                  </a:lnTo>
                  <a:lnTo>
                    <a:pt x="19393" y="1468685"/>
                  </a:lnTo>
                  <a:close/>
                  <a:moveTo>
                    <a:pt x="296628" y="986590"/>
                  </a:moveTo>
                  <a:lnTo>
                    <a:pt x="573835" y="504495"/>
                  </a:lnTo>
                  <a:lnTo>
                    <a:pt x="1128623" y="504495"/>
                  </a:lnTo>
                  <a:lnTo>
                    <a:pt x="1405008" y="985143"/>
                  </a:lnTo>
                  <a:lnTo>
                    <a:pt x="1128613" y="1468732"/>
                  </a:lnTo>
                  <a:lnTo>
                    <a:pt x="573873" y="1468723"/>
                  </a:lnTo>
                  <a:lnTo>
                    <a:pt x="296665" y="986627"/>
                  </a:lnTo>
                  <a:close/>
                </a:path>
              </a:pathLst>
            </a:custGeom>
            <a:grpFill/>
            <a:ln w="46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5F8A226-5AB8-4A73-A6CC-BD04AE8E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>
            <a:off x="-11962" y="0"/>
            <a:ext cx="12203962" cy="4924878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accent6">
                <a:lumMod val="75000"/>
              </a:schemeClr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49749-34EC-4101-9D77-EAEEB409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561" y="1170892"/>
            <a:ext cx="8226878" cy="3632202"/>
          </a:xfrm>
        </p:spPr>
        <p:txBody>
          <a:bodyPr anchor="ctr" anchorCtr="0">
            <a:noAutofit/>
          </a:bodyPr>
          <a:lstStyle>
            <a:lvl1pPr algn="ctr"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63AAD-2A8C-4C76-B5CB-56626A84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2561" y="5012191"/>
            <a:ext cx="8226878" cy="122237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4D0C5-AF8D-41C7-938F-CE9A9CBD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F36DB-A557-4F35-8CC4-C4150C40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0FCDE3-0AC2-4516-BF5A-EA1638BB19C8}"/>
              </a:ext>
            </a:extLst>
          </p:cNvPr>
          <p:cNvGrpSpPr/>
          <p:nvPr userDrawn="1"/>
        </p:nvGrpSpPr>
        <p:grpSpPr>
          <a:xfrm>
            <a:off x="9928057" y="390895"/>
            <a:ext cx="1769456" cy="2054250"/>
            <a:chOff x="9775657" y="238495"/>
            <a:chExt cx="1769456" cy="20542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CE61E3-73C5-4DD0-9D9C-E44CECEA48AB}"/>
                </a:ext>
              </a:extLst>
            </p:cNvPr>
            <p:cNvSpPr/>
            <p:nvPr/>
          </p:nvSpPr>
          <p:spPr>
            <a:xfrm>
              <a:off x="9775657" y="238495"/>
              <a:ext cx="1769456" cy="2054250"/>
            </a:xfrm>
            <a:custGeom>
              <a:avLst/>
              <a:gdLst>
                <a:gd name="connsiteX0" fmla="*/ 592604 w 1769456"/>
                <a:gd name="connsiteY0" fmla="*/ 1540123 h 2054250"/>
                <a:gd name="connsiteX1" fmla="*/ 3502 w 1769456"/>
                <a:gd name="connsiteY1" fmla="*/ 1540123 h 2054250"/>
                <a:gd name="connsiteX2" fmla="*/ 298067 w 1769456"/>
                <a:gd name="connsiteY2" fmla="*/ 1027867 h 2054250"/>
                <a:gd name="connsiteX3" fmla="*/ 3506 w 1769456"/>
                <a:gd name="connsiteY3" fmla="*/ 515612 h 2054250"/>
                <a:gd name="connsiteX4" fmla="*/ 592609 w 1769456"/>
                <a:gd name="connsiteY4" fmla="*/ 515617 h 2054250"/>
                <a:gd name="connsiteX5" fmla="*/ 887072 w 1769456"/>
                <a:gd name="connsiteY5" fmla="*/ 3502 h 2054250"/>
                <a:gd name="connsiteX6" fmla="*/ 1181511 w 1769456"/>
                <a:gd name="connsiteY6" fmla="*/ 515617 h 2054250"/>
                <a:gd name="connsiteX7" fmla="*/ 1770614 w 1769456"/>
                <a:gd name="connsiteY7" fmla="*/ 515621 h 2054250"/>
                <a:gd name="connsiteX8" fmla="*/ 1476063 w 1769456"/>
                <a:gd name="connsiteY8" fmla="*/ 1027877 h 2054250"/>
                <a:gd name="connsiteX9" fmla="*/ 1770614 w 1769456"/>
                <a:gd name="connsiteY9" fmla="*/ 1540132 h 2054250"/>
                <a:gd name="connsiteX10" fmla="*/ 1181511 w 1769456"/>
                <a:gd name="connsiteY10" fmla="*/ 1540132 h 2054250"/>
                <a:gd name="connsiteX11" fmla="*/ 887072 w 1769456"/>
                <a:gd name="connsiteY11" fmla="*/ 2052247 h 2054250"/>
                <a:gd name="connsiteX12" fmla="*/ 592609 w 1769456"/>
                <a:gd name="connsiteY12" fmla="*/ 1540132 h 2054250"/>
                <a:gd name="connsiteX13" fmla="*/ 887063 w 1769456"/>
                <a:gd name="connsiteY13" fmla="*/ 1952892 h 2054250"/>
                <a:gd name="connsiteX14" fmla="*/ 1124403 w 1769456"/>
                <a:gd name="connsiteY14" fmla="*/ 1540123 h 2054250"/>
                <a:gd name="connsiteX15" fmla="*/ 649731 w 1769456"/>
                <a:gd name="connsiteY15" fmla="*/ 1540123 h 2054250"/>
                <a:gd name="connsiteX16" fmla="*/ 887072 w 1769456"/>
                <a:gd name="connsiteY16" fmla="*/ 1952892 h 2054250"/>
                <a:gd name="connsiteX17" fmla="*/ 1684859 w 1769456"/>
                <a:gd name="connsiteY17" fmla="*/ 1490293 h 2054250"/>
                <a:gd name="connsiteX18" fmla="*/ 1447523 w 1769456"/>
                <a:gd name="connsiteY18" fmla="*/ 1077534 h 2054250"/>
                <a:gd name="connsiteX19" fmla="*/ 1210168 w 1769456"/>
                <a:gd name="connsiteY19" fmla="*/ 1490293 h 2054250"/>
                <a:gd name="connsiteX20" fmla="*/ 1684840 w 1769456"/>
                <a:gd name="connsiteY20" fmla="*/ 1490293 h 2054250"/>
                <a:gd name="connsiteX21" fmla="*/ 1153041 w 1769456"/>
                <a:gd name="connsiteY21" fmla="*/ 1490293 h 2054250"/>
                <a:gd name="connsiteX22" fmla="*/ 1418170 w 1769456"/>
                <a:gd name="connsiteY22" fmla="*/ 1026443 h 2054250"/>
                <a:gd name="connsiteX23" fmla="*/ 1153083 w 1769456"/>
                <a:gd name="connsiteY23" fmla="*/ 565428 h 2054250"/>
                <a:gd name="connsiteX24" fmla="*/ 621079 w 1769456"/>
                <a:gd name="connsiteY24" fmla="*/ 565428 h 2054250"/>
                <a:gd name="connsiteX25" fmla="*/ 355194 w 1769456"/>
                <a:gd name="connsiteY25" fmla="*/ 1027858 h 2054250"/>
                <a:gd name="connsiteX26" fmla="*/ 621079 w 1769456"/>
                <a:gd name="connsiteY26" fmla="*/ 1490288 h 2054250"/>
                <a:gd name="connsiteX27" fmla="*/ 1153037 w 1769456"/>
                <a:gd name="connsiteY27" fmla="*/ 1490293 h 2054250"/>
                <a:gd name="connsiteX28" fmla="*/ 563985 w 1769456"/>
                <a:gd name="connsiteY28" fmla="*/ 1490288 h 2054250"/>
                <a:gd name="connsiteX29" fmla="*/ 326649 w 1769456"/>
                <a:gd name="connsiteY29" fmla="*/ 1077534 h 2054250"/>
                <a:gd name="connsiteX30" fmla="*/ 89299 w 1769456"/>
                <a:gd name="connsiteY30" fmla="*/ 1490288 h 2054250"/>
                <a:gd name="connsiteX31" fmla="*/ 563971 w 1769456"/>
                <a:gd name="connsiteY31" fmla="*/ 1490288 h 2054250"/>
                <a:gd name="connsiteX32" fmla="*/ 1447546 w 1769456"/>
                <a:gd name="connsiteY32" fmla="*/ 978220 h 2054250"/>
                <a:gd name="connsiteX33" fmla="*/ 1684882 w 1769456"/>
                <a:gd name="connsiteY33" fmla="*/ 565456 h 2054250"/>
                <a:gd name="connsiteX34" fmla="*/ 1210210 w 1769456"/>
                <a:gd name="connsiteY34" fmla="*/ 565451 h 2054250"/>
                <a:gd name="connsiteX35" fmla="*/ 1447551 w 1769456"/>
                <a:gd name="connsiteY35" fmla="*/ 978220 h 2054250"/>
                <a:gd name="connsiteX36" fmla="*/ 326626 w 1769456"/>
                <a:gd name="connsiteY36" fmla="*/ 978211 h 2054250"/>
                <a:gd name="connsiteX37" fmla="*/ 563971 w 1769456"/>
                <a:gd name="connsiteY37" fmla="*/ 565446 h 2054250"/>
                <a:gd name="connsiteX38" fmla="*/ 89299 w 1769456"/>
                <a:gd name="connsiteY38" fmla="*/ 565446 h 2054250"/>
                <a:gd name="connsiteX39" fmla="*/ 326640 w 1769456"/>
                <a:gd name="connsiteY39" fmla="*/ 978211 h 2054250"/>
                <a:gd name="connsiteX40" fmla="*/ 1124422 w 1769456"/>
                <a:gd name="connsiteY40" fmla="*/ 515617 h 2054250"/>
                <a:gd name="connsiteX41" fmla="*/ 887081 w 1769456"/>
                <a:gd name="connsiteY41" fmla="*/ 102848 h 2054250"/>
                <a:gd name="connsiteX42" fmla="*/ 649736 w 1769456"/>
                <a:gd name="connsiteY42" fmla="*/ 515612 h 2054250"/>
                <a:gd name="connsiteX43" fmla="*/ 1124408 w 1769456"/>
                <a:gd name="connsiteY43" fmla="*/ 515617 h 205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9456" h="2054250">
                  <a:moveTo>
                    <a:pt x="592604" y="1540123"/>
                  </a:moveTo>
                  <a:lnTo>
                    <a:pt x="3502" y="1540123"/>
                  </a:lnTo>
                  <a:lnTo>
                    <a:pt x="298067" y="1027867"/>
                  </a:lnTo>
                  <a:lnTo>
                    <a:pt x="3506" y="515612"/>
                  </a:lnTo>
                  <a:lnTo>
                    <a:pt x="592609" y="515617"/>
                  </a:lnTo>
                  <a:lnTo>
                    <a:pt x="887072" y="3502"/>
                  </a:lnTo>
                  <a:lnTo>
                    <a:pt x="1181511" y="515617"/>
                  </a:lnTo>
                  <a:lnTo>
                    <a:pt x="1770614" y="515621"/>
                  </a:lnTo>
                  <a:lnTo>
                    <a:pt x="1476063" y="1027877"/>
                  </a:lnTo>
                  <a:lnTo>
                    <a:pt x="1770614" y="1540132"/>
                  </a:lnTo>
                  <a:lnTo>
                    <a:pt x="1181511" y="1540132"/>
                  </a:lnTo>
                  <a:lnTo>
                    <a:pt x="887072" y="2052247"/>
                  </a:lnTo>
                  <a:lnTo>
                    <a:pt x="592609" y="1540132"/>
                  </a:lnTo>
                  <a:close/>
                  <a:moveTo>
                    <a:pt x="887063" y="1952892"/>
                  </a:moveTo>
                  <a:lnTo>
                    <a:pt x="1124403" y="1540123"/>
                  </a:lnTo>
                  <a:lnTo>
                    <a:pt x="649731" y="1540123"/>
                  </a:lnTo>
                  <a:lnTo>
                    <a:pt x="887072" y="1952892"/>
                  </a:lnTo>
                  <a:close/>
                  <a:moveTo>
                    <a:pt x="1684859" y="1490293"/>
                  </a:moveTo>
                  <a:lnTo>
                    <a:pt x="1447523" y="1077534"/>
                  </a:lnTo>
                  <a:lnTo>
                    <a:pt x="1210168" y="1490293"/>
                  </a:lnTo>
                  <a:lnTo>
                    <a:pt x="1684840" y="1490293"/>
                  </a:lnTo>
                  <a:close/>
                  <a:moveTo>
                    <a:pt x="1153041" y="1490293"/>
                  </a:moveTo>
                  <a:lnTo>
                    <a:pt x="1418170" y="1026443"/>
                  </a:lnTo>
                  <a:lnTo>
                    <a:pt x="1153083" y="565428"/>
                  </a:lnTo>
                  <a:lnTo>
                    <a:pt x="621079" y="565428"/>
                  </a:lnTo>
                  <a:lnTo>
                    <a:pt x="355194" y="1027858"/>
                  </a:lnTo>
                  <a:lnTo>
                    <a:pt x="621079" y="1490288"/>
                  </a:lnTo>
                  <a:lnTo>
                    <a:pt x="1153037" y="1490293"/>
                  </a:lnTo>
                  <a:close/>
                  <a:moveTo>
                    <a:pt x="563985" y="1490288"/>
                  </a:moveTo>
                  <a:lnTo>
                    <a:pt x="326649" y="1077534"/>
                  </a:lnTo>
                  <a:lnTo>
                    <a:pt x="89299" y="1490288"/>
                  </a:lnTo>
                  <a:lnTo>
                    <a:pt x="563971" y="1490288"/>
                  </a:lnTo>
                  <a:close/>
                  <a:moveTo>
                    <a:pt x="1447546" y="978220"/>
                  </a:moveTo>
                  <a:lnTo>
                    <a:pt x="1684882" y="565456"/>
                  </a:lnTo>
                  <a:lnTo>
                    <a:pt x="1210210" y="565451"/>
                  </a:lnTo>
                  <a:lnTo>
                    <a:pt x="1447551" y="978220"/>
                  </a:lnTo>
                  <a:close/>
                  <a:moveTo>
                    <a:pt x="326626" y="978211"/>
                  </a:moveTo>
                  <a:lnTo>
                    <a:pt x="563971" y="565446"/>
                  </a:lnTo>
                  <a:lnTo>
                    <a:pt x="89299" y="565446"/>
                  </a:lnTo>
                  <a:lnTo>
                    <a:pt x="326640" y="978211"/>
                  </a:lnTo>
                  <a:close/>
                  <a:moveTo>
                    <a:pt x="1124422" y="515617"/>
                  </a:moveTo>
                  <a:lnTo>
                    <a:pt x="887081" y="102848"/>
                  </a:lnTo>
                  <a:lnTo>
                    <a:pt x="649736" y="515612"/>
                  </a:lnTo>
                  <a:lnTo>
                    <a:pt x="1124408" y="5156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FCEF3F1-5768-4D9A-BB57-E8DC610CF778}"/>
                </a:ext>
              </a:extLst>
            </p:cNvPr>
            <p:cNvSpPr/>
            <p:nvPr/>
          </p:nvSpPr>
          <p:spPr>
            <a:xfrm>
              <a:off x="9782473" y="246385"/>
              <a:ext cx="1760119" cy="2035575"/>
            </a:xfrm>
            <a:custGeom>
              <a:avLst/>
              <a:gdLst>
                <a:gd name="connsiteX0" fmla="*/ 588076 w 1760118"/>
                <a:gd name="connsiteY0" fmla="*/ 1528311 h 2035575"/>
                <a:gd name="connsiteX1" fmla="*/ 3502 w 1760118"/>
                <a:gd name="connsiteY1" fmla="*/ 1528311 h 2035575"/>
                <a:gd name="connsiteX2" fmla="*/ 295798 w 1760118"/>
                <a:gd name="connsiteY2" fmla="*/ 1019977 h 2035575"/>
                <a:gd name="connsiteX3" fmla="*/ 3506 w 1760118"/>
                <a:gd name="connsiteY3" fmla="*/ 511644 h 2035575"/>
                <a:gd name="connsiteX4" fmla="*/ 588080 w 1760118"/>
                <a:gd name="connsiteY4" fmla="*/ 511648 h 2035575"/>
                <a:gd name="connsiteX5" fmla="*/ 880265 w 1760118"/>
                <a:gd name="connsiteY5" fmla="*/ 3502 h 2035575"/>
                <a:gd name="connsiteX6" fmla="*/ 1172426 w 1760118"/>
                <a:gd name="connsiteY6" fmla="*/ 511648 h 2035575"/>
                <a:gd name="connsiteX7" fmla="*/ 1757000 w 1760118"/>
                <a:gd name="connsiteY7" fmla="*/ 511653 h 2035575"/>
                <a:gd name="connsiteX8" fmla="*/ 1464718 w 1760118"/>
                <a:gd name="connsiteY8" fmla="*/ 1019987 h 2035575"/>
                <a:gd name="connsiteX9" fmla="*/ 1757000 w 1760118"/>
                <a:gd name="connsiteY9" fmla="*/ 1528320 h 2035575"/>
                <a:gd name="connsiteX10" fmla="*/ 1172426 w 1760118"/>
                <a:gd name="connsiteY10" fmla="*/ 1528320 h 2035575"/>
                <a:gd name="connsiteX11" fmla="*/ 880265 w 1760118"/>
                <a:gd name="connsiteY11" fmla="*/ 2036467 h 2035575"/>
                <a:gd name="connsiteX12" fmla="*/ 588085 w 1760118"/>
                <a:gd name="connsiteY12" fmla="*/ 1528320 h 2035575"/>
                <a:gd name="connsiteX13" fmla="*/ 880256 w 1760118"/>
                <a:gd name="connsiteY13" fmla="*/ 1952910 h 2035575"/>
                <a:gd name="connsiteX14" fmla="*/ 1124403 w 1760118"/>
                <a:gd name="connsiteY14" fmla="*/ 1528311 h 2035575"/>
                <a:gd name="connsiteX15" fmla="*/ 636098 w 1760118"/>
                <a:gd name="connsiteY15" fmla="*/ 1528311 h 2035575"/>
                <a:gd name="connsiteX16" fmla="*/ 880241 w 1760118"/>
                <a:gd name="connsiteY16" fmla="*/ 1952910 h 2035575"/>
                <a:gd name="connsiteX17" fmla="*/ 1684868 w 1760118"/>
                <a:gd name="connsiteY17" fmla="*/ 1486353 h 2035575"/>
                <a:gd name="connsiteX18" fmla="*/ 1440730 w 1760118"/>
                <a:gd name="connsiteY18" fmla="*/ 1061763 h 2035575"/>
                <a:gd name="connsiteX19" fmla="*/ 1196568 w 1760118"/>
                <a:gd name="connsiteY19" fmla="*/ 1486353 h 2035575"/>
                <a:gd name="connsiteX20" fmla="*/ 1684872 w 1760118"/>
                <a:gd name="connsiteY20" fmla="*/ 1486353 h 2035575"/>
                <a:gd name="connsiteX21" fmla="*/ 1148522 w 1760118"/>
                <a:gd name="connsiteY21" fmla="*/ 1486353 h 2035575"/>
                <a:gd name="connsiteX22" fmla="*/ 1415906 w 1760118"/>
                <a:gd name="connsiteY22" fmla="*/ 1018544 h 2035575"/>
                <a:gd name="connsiteX23" fmla="*/ 1148559 w 1760118"/>
                <a:gd name="connsiteY23" fmla="*/ 553602 h 2035575"/>
                <a:gd name="connsiteX24" fmla="*/ 612026 w 1760118"/>
                <a:gd name="connsiteY24" fmla="*/ 553602 h 2035575"/>
                <a:gd name="connsiteX25" fmla="*/ 343872 w 1760118"/>
                <a:gd name="connsiteY25" fmla="*/ 1019968 h 2035575"/>
                <a:gd name="connsiteX26" fmla="*/ 612031 w 1760118"/>
                <a:gd name="connsiteY26" fmla="*/ 1486334 h 2035575"/>
                <a:gd name="connsiteX27" fmla="*/ 1148517 w 1760118"/>
                <a:gd name="connsiteY27" fmla="*/ 1486334 h 2035575"/>
                <a:gd name="connsiteX28" fmla="*/ 563994 w 1760118"/>
                <a:gd name="connsiteY28" fmla="*/ 1486353 h 2035575"/>
                <a:gd name="connsiteX29" fmla="*/ 319856 w 1760118"/>
                <a:gd name="connsiteY29" fmla="*/ 1061763 h 2035575"/>
                <a:gd name="connsiteX30" fmla="*/ 75704 w 1760118"/>
                <a:gd name="connsiteY30" fmla="*/ 1486353 h 2035575"/>
                <a:gd name="connsiteX31" fmla="*/ 564008 w 1760118"/>
                <a:gd name="connsiteY31" fmla="*/ 1486353 h 2035575"/>
                <a:gd name="connsiteX32" fmla="*/ 1440739 w 1760118"/>
                <a:gd name="connsiteY32" fmla="*/ 978206 h 2035575"/>
                <a:gd name="connsiteX33" fmla="*/ 1684877 w 1760118"/>
                <a:gd name="connsiteY33" fmla="*/ 553606 h 2035575"/>
                <a:gd name="connsiteX34" fmla="*/ 1196573 w 1760118"/>
                <a:gd name="connsiteY34" fmla="*/ 553602 h 2035575"/>
                <a:gd name="connsiteX35" fmla="*/ 1440720 w 1760118"/>
                <a:gd name="connsiteY35" fmla="*/ 978206 h 2035575"/>
                <a:gd name="connsiteX36" fmla="*/ 319819 w 1760118"/>
                <a:gd name="connsiteY36" fmla="*/ 978197 h 2035575"/>
                <a:gd name="connsiteX37" fmla="*/ 563966 w 1760118"/>
                <a:gd name="connsiteY37" fmla="*/ 553597 h 2035575"/>
                <a:gd name="connsiteX38" fmla="*/ 75662 w 1760118"/>
                <a:gd name="connsiteY38" fmla="*/ 553597 h 2035575"/>
                <a:gd name="connsiteX39" fmla="*/ 319809 w 1760118"/>
                <a:gd name="connsiteY39" fmla="*/ 978197 h 2035575"/>
                <a:gd name="connsiteX40" fmla="*/ 1124431 w 1760118"/>
                <a:gd name="connsiteY40" fmla="*/ 511639 h 2035575"/>
                <a:gd name="connsiteX41" fmla="*/ 880288 w 1760118"/>
                <a:gd name="connsiteY41" fmla="*/ 87040 h 2035575"/>
                <a:gd name="connsiteX42" fmla="*/ 636136 w 1760118"/>
                <a:gd name="connsiteY42" fmla="*/ 511639 h 2035575"/>
                <a:gd name="connsiteX43" fmla="*/ 1124440 w 1760118"/>
                <a:gd name="connsiteY43" fmla="*/ 511639 h 203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0118" h="2035575">
                  <a:moveTo>
                    <a:pt x="588076" y="1528311"/>
                  </a:moveTo>
                  <a:lnTo>
                    <a:pt x="3502" y="1528311"/>
                  </a:lnTo>
                  <a:lnTo>
                    <a:pt x="295798" y="1019977"/>
                  </a:lnTo>
                  <a:lnTo>
                    <a:pt x="3506" y="511644"/>
                  </a:lnTo>
                  <a:lnTo>
                    <a:pt x="588080" y="511648"/>
                  </a:lnTo>
                  <a:lnTo>
                    <a:pt x="880265" y="3502"/>
                  </a:lnTo>
                  <a:lnTo>
                    <a:pt x="1172426" y="511648"/>
                  </a:lnTo>
                  <a:lnTo>
                    <a:pt x="1757000" y="511653"/>
                  </a:lnTo>
                  <a:lnTo>
                    <a:pt x="1464718" y="1019987"/>
                  </a:lnTo>
                  <a:lnTo>
                    <a:pt x="1757000" y="1528320"/>
                  </a:lnTo>
                  <a:lnTo>
                    <a:pt x="1172426" y="1528320"/>
                  </a:lnTo>
                  <a:lnTo>
                    <a:pt x="880265" y="2036467"/>
                  </a:lnTo>
                  <a:lnTo>
                    <a:pt x="588085" y="1528320"/>
                  </a:lnTo>
                  <a:close/>
                  <a:moveTo>
                    <a:pt x="880256" y="1952910"/>
                  </a:moveTo>
                  <a:lnTo>
                    <a:pt x="1124403" y="1528311"/>
                  </a:lnTo>
                  <a:lnTo>
                    <a:pt x="636098" y="1528311"/>
                  </a:lnTo>
                  <a:lnTo>
                    <a:pt x="880241" y="1952910"/>
                  </a:lnTo>
                  <a:close/>
                  <a:moveTo>
                    <a:pt x="1684868" y="1486353"/>
                  </a:moveTo>
                  <a:lnTo>
                    <a:pt x="1440730" y="1061763"/>
                  </a:lnTo>
                  <a:lnTo>
                    <a:pt x="1196568" y="1486353"/>
                  </a:lnTo>
                  <a:lnTo>
                    <a:pt x="1684872" y="1486353"/>
                  </a:lnTo>
                  <a:close/>
                  <a:moveTo>
                    <a:pt x="1148522" y="1486353"/>
                  </a:moveTo>
                  <a:lnTo>
                    <a:pt x="1415906" y="1018544"/>
                  </a:lnTo>
                  <a:lnTo>
                    <a:pt x="1148559" y="553602"/>
                  </a:lnTo>
                  <a:lnTo>
                    <a:pt x="612026" y="553602"/>
                  </a:lnTo>
                  <a:lnTo>
                    <a:pt x="343872" y="1019968"/>
                  </a:lnTo>
                  <a:lnTo>
                    <a:pt x="612031" y="1486334"/>
                  </a:lnTo>
                  <a:lnTo>
                    <a:pt x="1148517" y="1486334"/>
                  </a:lnTo>
                  <a:close/>
                  <a:moveTo>
                    <a:pt x="563994" y="1486353"/>
                  </a:moveTo>
                  <a:lnTo>
                    <a:pt x="319856" y="1061763"/>
                  </a:lnTo>
                  <a:lnTo>
                    <a:pt x="75704" y="1486353"/>
                  </a:lnTo>
                  <a:lnTo>
                    <a:pt x="564008" y="1486353"/>
                  </a:lnTo>
                  <a:close/>
                  <a:moveTo>
                    <a:pt x="1440739" y="978206"/>
                  </a:moveTo>
                  <a:lnTo>
                    <a:pt x="1684877" y="553606"/>
                  </a:lnTo>
                  <a:lnTo>
                    <a:pt x="1196573" y="553602"/>
                  </a:lnTo>
                  <a:lnTo>
                    <a:pt x="1440720" y="978206"/>
                  </a:lnTo>
                  <a:close/>
                  <a:moveTo>
                    <a:pt x="319819" y="978197"/>
                  </a:moveTo>
                  <a:lnTo>
                    <a:pt x="563966" y="553597"/>
                  </a:lnTo>
                  <a:lnTo>
                    <a:pt x="75662" y="553597"/>
                  </a:lnTo>
                  <a:lnTo>
                    <a:pt x="319809" y="978197"/>
                  </a:lnTo>
                  <a:close/>
                  <a:moveTo>
                    <a:pt x="1124431" y="511639"/>
                  </a:moveTo>
                  <a:lnTo>
                    <a:pt x="880288" y="87040"/>
                  </a:lnTo>
                  <a:lnTo>
                    <a:pt x="636136" y="511639"/>
                  </a:lnTo>
                  <a:lnTo>
                    <a:pt x="1124440" y="5116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08DD288-116C-41EF-8E69-964477E3EABC}"/>
                </a:ext>
              </a:extLst>
            </p:cNvPr>
            <p:cNvSpPr/>
            <p:nvPr/>
          </p:nvSpPr>
          <p:spPr>
            <a:xfrm>
              <a:off x="9789289" y="254229"/>
              <a:ext cx="1746113" cy="2021569"/>
            </a:xfrm>
            <a:custGeom>
              <a:avLst/>
              <a:gdLst>
                <a:gd name="connsiteX0" fmla="*/ 583547 w 1746112"/>
                <a:gd name="connsiteY0" fmla="*/ 1516499 h 2021568"/>
                <a:gd name="connsiteX1" fmla="*/ 3502 w 1746112"/>
                <a:gd name="connsiteY1" fmla="*/ 1516499 h 2021568"/>
                <a:gd name="connsiteX2" fmla="*/ 293538 w 1746112"/>
                <a:gd name="connsiteY2" fmla="*/ 1012087 h 2021568"/>
                <a:gd name="connsiteX3" fmla="*/ 3506 w 1746112"/>
                <a:gd name="connsiteY3" fmla="*/ 507675 h 2021568"/>
                <a:gd name="connsiteX4" fmla="*/ 583552 w 1746112"/>
                <a:gd name="connsiteY4" fmla="*/ 507680 h 2021568"/>
                <a:gd name="connsiteX5" fmla="*/ 873458 w 1746112"/>
                <a:gd name="connsiteY5" fmla="*/ 3502 h 2021568"/>
                <a:gd name="connsiteX6" fmla="*/ 1163350 w 1746112"/>
                <a:gd name="connsiteY6" fmla="*/ 507680 h 2021568"/>
                <a:gd name="connsiteX7" fmla="*/ 1743395 w 1746112"/>
                <a:gd name="connsiteY7" fmla="*/ 507685 h 2021568"/>
                <a:gd name="connsiteX8" fmla="*/ 1453377 w 1746112"/>
                <a:gd name="connsiteY8" fmla="*/ 1012096 h 2021568"/>
                <a:gd name="connsiteX9" fmla="*/ 1743400 w 1746112"/>
                <a:gd name="connsiteY9" fmla="*/ 1516508 h 2021568"/>
                <a:gd name="connsiteX10" fmla="*/ 1163355 w 1746112"/>
                <a:gd name="connsiteY10" fmla="*/ 1516508 h 2021568"/>
                <a:gd name="connsiteX11" fmla="*/ 873462 w 1746112"/>
                <a:gd name="connsiteY11" fmla="*/ 2020686 h 2021568"/>
                <a:gd name="connsiteX12" fmla="*/ 583561 w 1746112"/>
                <a:gd name="connsiteY12" fmla="*/ 1516508 h 2021568"/>
                <a:gd name="connsiteX13" fmla="*/ 873448 w 1746112"/>
                <a:gd name="connsiteY13" fmla="*/ 1952938 h 2021568"/>
                <a:gd name="connsiteX14" fmla="*/ 1124403 w 1746112"/>
                <a:gd name="connsiteY14" fmla="*/ 1516508 h 2021568"/>
                <a:gd name="connsiteX15" fmla="*/ 622513 w 1746112"/>
                <a:gd name="connsiteY15" fmla="*/ 1516508 h 2021568"/>
                <a:gd name="connsiteX16" fmla="*/ 873462 w 1746112"/>
                <a:gd name="connsiteY16" fmla="*/ 1952938 h 2021568"/>
                <a:gd name="connsiteX17" fmla="*/ 1684831 w 1746112"/>
                <a:gd name="connsiteY17" fmla="*/ 1482422 h 2021568"/>
                <a:gd name="connsiteX18" fmla="*/ 1433885 w 1746112"/>
                <a:gd name="connsiteY18" fmla="*/ 1045991 h 2021568"/>
                <a:gd name="connsiteX19" fmla="*/ 1182926 w 1746112"/>
                <a:gd name="connsiteY19" fmla="*/ 1482422 h 2021568"/>
                <a:gd name="connsiteX20" fmla="*/ 1684816 w 1746112"/>
                <a:gd name="connsiteY20" fmla="*/ 1482422 h 2021568"/>
                <a:gd name="connsiteX21" fmla="*/ 1143956 w 1746112"/>
                <a:gd name="connsiteY21" fmla="*/ 1482422 h 2021568"/>
                <a:gd name="connsiteX22" fmla="*/ 1413590 w 1746112"/>
                <a:gd name="connsiteY22" fmla="*/ 1010691 h 2021568"/>
                <a:gd name="connsiteX23" fmla="*/ 1143984 w 1746112"/>
                <a:gd name="connsiteY23" fmla="*/ 541808 h 2021568"/>
                <a:gd name="connsiteX24" fmla="*/ 602876 w 1746112"/>
                <a:gd name="connsiteY24" fmla="*/ 541808 h 2021568"/>
                <a:gd name="connsiteX25" fmla="*/ 332462 w 1746112"/>
                <a:gd name="connsiteY25" fmla="*/ 1012092 h 2021568"/>
                <a:gd name="connsiteX26" fmla="*/ 602876 w 1746112"/>
                <a:gd name="connsiteY26" fmla="*/ 1482375 h 2021568"/>
                <a:gd name="connsiteX27" fmla="*/ 1143937 w 1746112"/>
                <a:gd name="connsiteY27" fmla="*/ 1482389 h 2021568"/>
                <a:gd name="connsiteX28" fmla="*/ 563910 w 1746112"/>
                <a:gd name="connsiteY28" fmla="*/ 1482412 h 2021568"/>
                <a:gd name="connsiteX29" fmla="*/ 312965 w 1746112"/>
                <a:gd name="connsiteY29" fmla="*/ 1045982 h 2021568"/>
                <a:gd name="connsiteX30" fmla="*/ 62006 w 1746112"/>
                <a:gd name="connsiteY30" fmla="*/ 1482412 h 2021568"/>
                <a:gd name="connsiteX31" fmla="*/ 563896 w 1746112"/>
                <a:gd name="connsiteY31" fmla="*/ 1482412 h 2021568"/>
                <a:gd name="connsiteX32" fmla="*/ 1433885 w 1746112"/>
                <a:gd name="connsiteY32" fmla="*/ 978281 h 2021568"/>
                <a:gd name="connsiteX33" fmla="*/ 1684831 w 1746112"/>
                <a:gd name="connsiteY33" fmla="*/ 541851 h 2021568"/>
                <a:gd name="connsiteX34" fmla="*/ 1182940 w 1746112"/>
                <a:gd name="connsiteY34" fmla="*/ 541841 h 2021568"/>
                <a:gd name="connsiteX35" fmla="*/ 1433890 w 1746112"/>
                <a:gd name="connsiteY35" fmla="*/ 978281 h 2021568"/>
                <a:gd name="connsiteX36" fmla="*/ 312965 w 1746112"/>
                <a:gd name="connsiteY36" fmla="*/ 978271 h 2021568"/>
                <a:gd name="connsiteX37" fmla="*/ 563920 w 1746112"/>
                <a:gd name="connsiteY37" fmla="*/ 541841 h 2021568"/>
                <a:gd name="connsiteX38" fmla="*/ 62029 w 1746112"/>
                <a:gd name="connsiteY38" fmla="*/ 541836 h 2021568"/>
                <a:gd name="connsiteX39" fmla="*/ 312979 w 1746112"/>
                <a:gd name="connsiteY39" fmla="*/ 978271 h 2021568"/>
                <a:gd name="connsiteX40" fmla="*/ 1124347 w 1746112"/>
                <a:gd name="connsiteY40" fmla="*/ 507755 h 2021568"/>
                <a:gd name="connsiteX41" fmla="*/ 873397 w 1746112"/>
                <a:gd name="connsiteY41" fmla="*/ 71320 h 2021568"/>
                <a:gd name="connsiteX42" fmla="*/ 622442 w 1746112"/>
                <a:gd name="connsiteY42" fmla="*/ 507750 h 2021568"/>
                <a:gd name="connsiteX43" fmla="*/ 1124333 w 1746112"/>
                <a:gd name="connsiteY43" fmla="*/ 507755 h 202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6112" h="2021568">
                  <a:moveTo>
                    <a:pt x="583547" y="1516499"/>
                  </a:moveTo>
                  <a:lnTo>
                    <a:pt x="3502" y="1516499"/>
                  </a:lnTo>
                  <a:lnTo>
                    <a:pt x="293538" y="1012087"/>
                  </a:lnTo>
                  <a:lnTo>
                    <a:pt x="3506" y="507675"/>
                  </a:lnTo>
                  <a:lnTo>
                    <a:pt x="583552" y="507680"/>
                  </a:lnTo>
                  <a:lnTo>
                    <a:pt x="873458" y="3502"/>
                  </a:lnTo>
                  <a:lnTo>
                    <a:pt x="1163350" y="507680"/>
                  </a:lnTo>
                  <a:lnTo>
                    <a:pt x="1743395" y="507685"/>
                  </a:lnTo>
                  <a:lnTo>
                    <a:pt x="1453377" y="1012096"/>
                  </a:lnTo>
                  <a:lnTo>
                    <a:pt x="1743400" y="1516508"/>
                  </a:lnTo>
                  <a:lnTo>
                    <a:pt x="1163355" y="1516508"/>
                  </a:lnTo>
                  <a:lnTo>
                    <a:pt x="873462" y="2020686"/>
                  </a:lnTo>
                  <a:lnTo>
                    <a:pt x="583561" y="1516508"/>
                  </a:lnTo>
                  <a:close/>
                  <a:moveTo>
                    <a:pt x="873448" y="1952938"/>
                  </a:moveTo>
                  <a:lnTo>
                    <a:pt x="1124403" y="1516508"/>
                  </a:lnTo>
                  <a:lnTo>
                    <a:pt x="622513" y="1516508"/>
                  </a:lnTo>
                  <a:lnTo>
                    <a:pt x="873462" y="1952938"/>
                  </a:lnTo>
                  <a:close/>
                  <a:moveTo>
                    <a:pt x="1684831" y="1482422"/>
                  </a:moveTo>
                  <a:lnTo>
                    <a:pt x="1433885" y="1045991"/>
                  </a:lnTo>
                  <a:lnTo>
                    <a:pt x="1182926" y="1482422"/>
                  </a:lnTo>
                  <a:lnTo>
                    <a:pt x="1684816" y="1482422"/>
                  </a:lnTo>
                  <a:close/>
                  <a:moveTo>
                    <a:pt x="1143956" y="1482422"/>
                  </a:moveTo>
                  <a:lnTo>
                    <a:pt x="1413590" y="1010691"/>
                  </a:lnTo>
                  <a:lnTo>
                    <a:pt x="1143984" y="541808"/>
                  </a:lnTo>
                  <a:lnTo>
                    <a:pt x="602876" y="541808"/>
                  </a:lnTo>
                  <a:lnTo>
                    <a:pt x="332462" y="1012092"/>
                  </a:lnTo>
                  <a:lnTo>
                    <a:pt x="602876" y="1482375"/>
                  </a:lnTo>
                  <a:lnTo>
                    <a:pt x="1143937" y="1482389"/>
                  </a:lnTo>
                  <a:close/>
                  <a:moveTo>
                    <a:pt x="563910" y="1482412"/>
                  </a:moveTo>
                  <a:lnTo>
                    <a:pt x="312965" y="1045982"/>
                  </a:lnTo>
                  <a:lnTo>
                    <a:pt x="62006" y="1482412"/>
                  </a:lnTo>
                  <a:lnTo>
                    <a:pt x="563896" y="1482412"/>
                  </a:lnTo>
                  <a:close/>
                  <a:moveTo>
                    <a:pt x="1433885" y="978281"/>
                  </a:moveTo>
                  <a:lnTo>
                    <a:pt x="1684831" y="541851"/>
                  </a:lnTo>
                  <a:lnTo>
                    <a:pt x="1182940" y="541841"/>
                  </a:lnTo>
                  <a:lnTo>
                    <a:pt x="1433890" y="978281"/>
                  </a:lnTo>
                  <a:close/>
                  <a:moveTo>
                    <a:pt x="312965" y="978271"/>
                  </a:moveTo>
                  <a:lnTo>
                    <a:pt x="563920" y="541841"/>
                  </a:lnTo>
                  <a:lnTo>
                    <a:pt x="62029" y="541836"/>
                  </a:lnTo>
                  <a:lnTo>
                    <a:pt x="312979" y="978271"/>
                  </a:lnTo>
                  <a:close/>
                  <a:moveTo>
                    <a:pt x="1124347" y="507755"/>
                  </a:moveTo>
                  <a:lnTo>
                    <a:pt x="873397" y="71320"/>
                  </a:lnTo>
                  <a:lnTo>
                    <a:pt x="622442" y="507750"/>
                  </a:lnTo>
                  <a:lnTo>
                    <a:pt x="1124333" y="5077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51077CE-5FDD-44D5-9279-4692FFE0AA24}"/>
                </a:ext>
              </a:extLst>
            </p:cNvPr>
            <p:cNvSpPr/>
            <p:nvPr/>
          </p:nvSpPr>
          <p:spPr>
            <a:xfrm>
              <a:off x="9796106" y="262212"/>
              <a:ext cx="1732106" cy="2007563"/>
            </a:xfrm>
            <a:custGeom>
              <a:avLst/>
              <a:gdLst>
                <a:gd name="connsiteX0" fmla="*/ 579018 w 1732106"/>
                <a:gd name="connsiteY0" fmla="*/ 1504593 h 2007562"/>
                <a:gd name="connsiteX1" fmla="*/ 3502 w 1732106"/>
                <a:gd name="connsiteY1" fmla="*/ 1504593 h 2007562"/>
                <a:gd name="connsiteX2" fmla="*/ 291274 w 1732106"/>
                <a:gd name="connsiteY2" fmla="*/ 1004150 h 2007562"/>
                <a:gd name="connsiteX3" fmla="*/ 3506 w 1732106"/>
                <a:gd name="connsiteY3" fmla="*/ 503707 h 2007562"/>
                <a:gd name="connsiteX4" fmla="*/ 579023 w 1732106"/>
                <a:gd name="connsiteY4" fmla="*/ 503711 h 2007562"/>
                <a:gd name="connsiteX5" fmla="*/ 866651 w 1732106"/>
                <a:gd name="connsiteY5" fmla="*/ 3502 h 2007562"/>
                <a:gd name="connsiteX6" fmla="*/ 1154264 w 1732106"/>
                <a:gd name="connsiteY6" fmla="*/ 503711 h 2007562"/>
                <a:gd name="connsiteX7" fmla="*/ 1729781 w 1732106"/>
                <a:gd name="connsiteY7" fmla="*/ 503716 h 2007562"/>
                <a:gd name="connsiteX8" fmla="*/ 1442018 w 1732106"/>
                <a:gd name="connsiteY8" fmla="*/ 1004159 h 2007562"/>
                <a:gd name="connsiteX9" fmla="*/ 1729781 w 1732106"/>
                <a:gd name="connsiteY9" fmla="*/ 1504603 h 2007562"/>
                <a:gd name="connsiteX10" fmla="*/ 1154264 w 1732106"/>
                <a:gd name="connsiteY10" fmla="*/ 1504603 h 2007562"/>
                <a:gd name="connsiteX11" fmla="*/ 866651 w 1732106"/>
                <a:gd name="connsiteY11" fmla="*/ 2004813 h 2007562"/>
                <a:gd name="connsiteX12" fmla="*/ 579032 w 1732106"/>
                <a:gd name="connsiteY12" fmla="*/ 1504603 h 2007562"/>
                <a:gd name="connsiteX13" fmla="*/ 866641 w 1732106"/>
                <a:gd name="connsiteY13" fmla="*/ 1952868 h 2007562"/>
                <a:gd name="connsiteX14" fmla="*/ 1124398 w 1732106"/>
                <a:gd name="connsiteY14" fmla="*/ 1504593 h 2007562"/>
                <a:gd name="connsiteX15" fmla="*/ 608875 w 1732106"/>
                <a:gd name="connsiteY15" fmla="*/ 1504593 h 2007562"/>
                <a:gd name="connsiteX16" fmla="*/ 866632 w 1732106"/>
                <a:gd name="connsiteY16" fmla="*/ 1952868 h 2007562"/>
                <a:gd name="connsiteX17" fmla="*/ 1684840 w 1732106"/>
                <a:gd name="connsiteY17" fmla="*/ 1478383 h 2007562"/>
                <a:gd name="connsiteX18" fmla="*/ 1427092 w 1732106"/>
                <a:gd name="connsiteY18" fmla="*/ 1030113 h 2007562"/>
                <a:gd name="connsiteX19" fmla="*/ 1169326 w 1732106"/>
                <a:gd name="connsiteY19" fmla="*/ 1478383 h 2007562"/>
                <a:gd name="connsiteX20" fmla="*/ 1684849 w 1732106"/>
                <a:gd name="connsiteY20" fmla="*/ 1478383 h 2007562"/>
                <a:gd name="connsiteX21" fmla="*/ 1139437 w 1732106"/>
                <a:gd name="connsiteY21" fmla="*/ 1478383 h 2007562"/>
                <a:gd name="connsiteX22" fmla="*/ 1411321 w 1732106"/>
                <a:gd name="connsiteY22" fmla="*/ 1002731 h 2007562"/>
                <a:gd name="connsiteX23" fmla="*/ 1139460 w 1732106"/>
                <a:gd name="connsiteY23" fmla="*/ 529926 h 2007562"/>
                <a:gd name="connsiteX24" fmla="*/ 593776 w 1732106"/>
                <a:gd name="connsiteY24" fmla="*/ 529926 h 2007562"/>
                <a:gd name="connsiteX25" fmla="*/ 321103 w 1732106"/>
                <a:gd name="connsiteY25" fmla="*/ 1004178 h 2007562"/>
                <a:gd name="connsiteX26" fmla="*/ 593776 w 1732106"/>
                <a:gd name="connsiteY26" fmla="*/ 1478430 h 2007562"/>
                <a:gd name="connsiteX27" fmla="*/ 1139413 w 1732106"/>
                <a:gd name="connsiteY27" fmla="*/ 1478434 h 2007562"/>
                <a:gd name="connsiteX28" fmla="*/ 563920 w 1732106"/>
                <a:gd name="connsiteY28" fmla="*/ 1478378 h 2007562"/>
                <a:gd name="connsiteX29" fmla="*/ 306167 w 1732106"/>
                <a:gd name="connsiteY29" fmla="*/ 1030113 h 2007562"/>
                <a:gd name="connsiteX30" fmla="*/ 48406 w 1732106"/>
                <a:gd name="connsiteY30" fmla="*/ 1478378 h 2007562"/>
                <a:gd name="connsiteX31" fmla="*/ 563929 w 1732106"/>
                <a:gd name="connsiteY31" fmla="*/ 1478378 h 2007562"/>
                <a:gd name="connsiteX32" fmla="*/ 1427078 w 1732106"/>
                <a:gd name="connsiteY32" fmla="*/ 978169 h 2007562"/>
                <a:gd name="connsiteX33" fmla="*/ 1684826 w 1732106"/>
                <a:gd name="connsiteY33" fmla="*/ 529903 h 2007562"/>
                <a:gd name="connsiteX34" fmla="*/ 1169303 w 1732106"/>
                <a:gd name="connsiteY34" fmla="*/ 529894 h 2007562"/>
                <a:gd name="connsiteX35" fmla="*/ 1427059 w 1732106"/>
                <a:gd name="connsiteY35" fmla="*/ 978169 h 2007562"/>
                <a:gd name="connsiteX36" fmla="*/ 306158 w 1732106"/>
                <a:gd name="connsiteY36" fmla="*/ 978159 h 2007562"/>
                <a:gd name="connsiteX37" fmla="*/ 563915 w 1732106"/>
                <a:gd name="connsiteY37" fmla="*/ 529894 h 2007562"/>
                <a:gd name="connsiteX38" fmla="*/ 48392 w 1732106"/>
                <a:gd name="connsiteY38" fmla="*/ 529889 h 2007562"/>
                <a:gd name="connsiteX39" fmla="*/ 306149 w 1732106"/>
                <a:gd name="connsiteY39" fmla="*/ 978159 h 2007562"/>
                <a:gd name="connsiteX40" fmla="*/ 1124356 w 1732106"/>
                <a:gd name="connsiteY40" fmla="*/ 503674 h 2007562"/>
                <a:gd name="connsiteX41" fmla="*/ 866604 w 1732106"/>
                <a:gd name="connsiteY41" fmla="*/ 55404 h 2007562"/>
                <a:gd name="connsiteX42" fmla="*/ 608842 w 1732106"/>
                <a:gd name="connsiteY42" fmla="*/ 503669 h 2007562"/>
                <a:gd name="connsiteX43" fmla="*/ 1124366 w 1732106"/>
                <a:gd name="connsiteY43" fmla="*/ 503674 h 200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32106" h="2007562">
                  <a:moveTo>
                    <a:pt x="579018" y="1504593"/>
                  </a:moveTo>
                  <a:lnTo>
                    <a:pt x="3502" y="1504593"/>
                  </a:lnTo>
                  <a:lnTo>
                    <a:pt x="291274" y="1004150"/>
                  </a:lnTo>
                  <a:lnTo>
                    <a:pt x="3506" y="503707"/>
                  </a:lnTo>
                  <a:lnTo>
                    <a:pt x="579023" y="503711"/>
                  </a:lnTo>
                  <a:lnTo>
                    <a:pt x="866651" y="3502"/>
                  </a:lnTo>
                  <a:lnTo>
                    <a:pt x="1154264" y="503711"/>
                  </a:lnTo>
                  <a:lnTo>
                    <a:pt x="1729781" y="503716"/>
                  </a:lnTo>
                  <a:lnTo>
                    <a:pt x="1442018" y="1004159"/>
                  </a:lnTo>
                  <a:lnTo>
                    <a:pt x="1729781" y="1504603"/>
                  </a:lnTo>
                  <a:lnTo>
                    <a:pt x="1154264" y="1504603"/>
                  </a:lnTo>
                  <a:lnTo>
                    <a:pt x="866651" y="2004813"/>
                  </a:lnTo>
                  <a:lnTo>
                    <a:pt x="579032" y="1504603"/>
                  </a:lnTo>
                  <a:close/>
                  <a:moveTo>
                    <a:pt x="866641" y="1952868"/>
                  </a:moveTo>
                  <a:lnTo>
                    <a:pt x="1124398" y="1504593"/>
                  </a:lnTo>
                  <a:lnTo>
                    <a:pt x="608875" y="1504593"/>
                  </a:lnTo>
                  <a:lnTo>
                    <a:pt x="866632" y="1952868"/>
                  </a:lnTo>
                  <a:close/>
                  <a:moveTo>
                    <a:pt x="1684840" y="1478383"/>
                  </a:moveTo>
                  <a:lnTo>
                    <a:pt x="1427092" y="1030113"/>
                  </a:lnTo>
                  <a:lnTo>
                    <a:pt x="1169326" y="1478383"/>
                  </a:lnTo>
                  <a:lnTo>
                    <a:pt x="1684849" y="1478383"/>
                  </a:lnTo>
                  <a:close/>
                  <a:moveTo>
                    <a:pt x="1139437" y="1478383"/>
                  </a:moveTo>
                  <a:lnTo>
                    <a:pt x="1411321" y="1002731"/>
                  </a:lnTo>
                  <a:lnTo>
                    <a:pt x="1139460" y="529926"/>
                  </a:lnTo>
                  <a:lnTo>
                    <a:pt x="593776" y="529926"/>
                  </a:lnTo>
                  <a:lnTo>
                    <a:pt x="321103" y="1004178"/>
                  </a:lnTo>
                  <a:lnTo>
                    <a:pt x="593776" y="1478430"/>
                  </a:lnTo>
                  <a:lnTo>
                    <a:pt x="1139413" y="1478434"/>
                  </a:lnTo>
                  <a:close/>
                  <a:moveTo>
                    <a:pt x="563920" y="1478378"/>
                  </a:moveTo>
                  <a:lnTo>
                    <a:pt x="306167" y="1030113"/>
                  </a:lnTo>
                  <a:lnTo>
                    <a:pt x="48406" y="1478378"/>
                  </a:lnTo>
                  <a:lnTo>
                    <a:pt x="563929" y="1478378"/>
                  </a:lnTo>
                  <a:close/>
                  <a:moveTo>
                    <a:pt x="1427078" y="978169"/>
                  </a:moveTo>
                  <a:lnTo>
                    <a:pt x="1684826" y="529903"/>
                  </a:lnTo>
                  <a:lnTo>
                    <a:pt x="1169303" y="529894"/>
                  </a:lnTo>
                  <a:lnTo>
                    <a:pt x="1427059" y="978169"/>
                  </a:lnTo>
                  <a:close/>
                  <a:moveTo>
                    <a:pt x="306158" y="978159"/>
                  </a:moveTo>
                  <a:lnTo>
                    <a:pt x="563915" y="529894"/>
                  </a:lnTo>
                  <a:lnTo>
                    <a:pt x="48392" y="529889"/>
                  </a:lnTo>
                  <a:lnTo>
                    <a:pt x="306149" y="978159"/>
                  </a:lnTo>
                  <a:close/>
                  <a:moveTo>
                    <a:pt x="1124356" y="503674"/>
                  </a:moveTo>
                  <a:lnTo>
                    <a:pt x="866604" y="55404"/>
                  </a:lnTo>
                  <a:lnTo>
                    <a:pt x="608842" y="503669"/>
                  </a:lnTo>
                  <a:lnTo>
                    <a:pt x="1124366" y="5036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2F0705B-7048-447D-9CD5-0B9D79D49E72}"/>
                </a:ext>
              </a:extLst>
            </p:cNvPr>
            <p:cNvSpPr/>
            <p:nvPr/>
          </p:nvSpPr>
          <p:spPr>
            <a:xfrm>
              <a:off x="9806377" y="273604"/>
              <a:ext cx="1708763" cy="1984219"/>
            </a:xfrm>
            <a:custGeom>
              <a:avLst/>
              <a:gdLst>
                <a:gd name="connsiteX0" fmla="*/ 570988 w 1708762"/>
                <a:gd name="connsiteY0" fmla="*/ 1489280 h 1984218"/>
                <a:gd name="connsiteX1" fmla="*/ 0 w 1708762"/>
                <a:gd name="connsiteY1" fmla="*/ 1489280 h 1984218"/>
                <a:gd name="connsiteX2" fmla="*/ 285503 w 1708762"/>
                <a:gd name="connsiteY2" fmla="*/ 992758 h 1984218"/>
                <a:gd name="connsiteX3" fmla="*/ 5 w 1708762"/>
                <a:gd name="connsiteY3" fmla="*/ 496237 h 1984218"/>
                <a:gd name="connsiteX4" fmla="*/ 570993 w 1708762"/>
                <a:gd name="connsiteY4" fmla="*/ 496241 h 1984218"/>
                <a:gd name="connsiteX5" fmla="*/ 856347 w 1708762"/>
                <a:gd name="connsiteY5" fmla="*/ 0 h 1984218"/>
                <a:gd name="connsiteX6" fmla="*/ 1141677 w 1708762"/>
                <a:gd name="connsiteY6" fmla="*/ 496241 h 1984218"/>
                <a:gd name="connsiteX7" fmla="*/ 1712666 w 1708762"/>
                <a:gd name="connsiteY7" fmla="*/ 496246 h 1984218"/>
                <a:gd name="connsiteX8" fmla="*/ 1427176 w 1708762"/>
                <a:gd name="connsiteY8" fmla="*/ 992768 h 1984218"/>
                <a:gd name="connsiteX9" fmla="*/ 1712661 w 1708762"/>
                <a:gd name="connsiteY9" fmla="*/ 1489289 h 1984218"/>
                <a:gd name="connsiteX10" fmla="*/ 1141673 w 1708762"/>
                <a:gd name="connsiteY10" fmla="*/ 1489289 h 1984218"/>
                <a:gd name="connsiteX11" fmla="*/ 856342 w 1708762"/>
                <a:gd name="connsiteY11" fmla="*/ 1985531 h 1984218"/>
                <a:gd name="connsiteX12" fmla="*/ 570993 w 1708762"/>
                <a:gd name="connsiteY12" fmla="*/ 1489289 h 1984218"/>
                <a:gd name="connsiteX13" fmla="*/ 856337 w 1708762"/>
                <a:gd name="connsiteY13" fmla="*/ 1949385 h 1984218"/>
                <a:gd name="connsiteX14" fmla="*/ 1120892 w 1708762"/>
                <a:gd name="connsiteY14" fmla="*/ 1489275 h 1984218"/>
                <a:gd name="connsiteX15" fmla="*/ 591783 w 1708762"/>
                <a:gd name="connsiteY15" fmla="*/ 1489275 h 1984218"/>
                <a:gd name="connsiteX16" fmla="*/ 856342 w 1708762"/>
                <a:gd name="connsiteY16" fmla="*/ 1949385 h 1984218"/>
                <a:gd name="connsiteX17" fmla="*/ 1681352 w 1708762"/>
                <a:gd name="connsiteY17" fmla="*/ 1470932 h 1984218"/>
                <a:gd name="connsiteX18" fmla="*/ 1416798 w 1708762"/>
                <a:gd name="connsiteY18" fmla="*/ 1010826 h 1984218"/>
                <a:gd name="connsiteX19" fmla="*/ 1152229 w 1708762"/>
                <a:gd name="connsiteY19" fmla="*/ 1470932 h 1984218"/>
                <a:gd name="connsiteX20" fmla="*/ 1681338 w 1708762"/>
                <a:gd name="connsiteY20" fmla="*/ 1470932 h 1984218"/>
                <a:gd name="connsiteX21" fmla="*/ 1131420 w 1708762"/>
                <a:gd name="connsiteY21" fmla="*/ 1470932 h 1984218"/>
                <a:gd name="connsiteX22" fmla="*/ 1405565 w 1708762"/>
                <a:gd name="connsiteY22" fmla="*/ 991311 h 1984218"/>
                <a:gd name="connsiteX23" fmla="*/ 1131434 w 1708762"/>
                <a:gd name="connsiteY23" fmla="*/ 514585 h 1984218"/>
                <a:gd name="connsiteX24" fmla="*/ 581222 w 1708762"/>
                <a:gd name="connsiteY24" fmla="*/ 514585 h 1984218"/>
                <a:gd name="connsiteX25" fmla="*/ 306275 w 1708762"/>
                <a:gd name="connsiteY25" fmla="*/ 992758 h 1984218"/>
                <a:gd name="connsiteX26" fmla="*/ 581222 w 1708762"/>
                <a:gd name="connsiteY26" fmla="*/ 1470932 h 1984218"/>
                <a:gd name="connsiteX27" fmla="*/ 1131434 w 1708762"/>
                <a:gd name="connsiteY27" fmla="*/ 1470936 h 1984218"/>
                <a:gd name="connsiteX28" fmla="*/ 560432 w 1708762"/>
                <a:gd name="connsiteY28" fmla="*/ 1470927 h 1984218"/>
                <a:gd name="connsiteX29" fmla="*/ 295877 w 1708762"/>
                <a:gd name="connsiteY29" fmla="*/ 1010826 h 1984218"/>
                <a:gd name="connsiteX30" fmla="*/ 31309 w 1708762"/>
                <a:gd name="connsiteY30" fmla="*/ 1470927 h 1984218"/>
                <a:gd name="connsiteX31" fmla="*/ 560418 w 1708762"/>
                <a:gd name="connsiteY31" fmla="*/ 1470927 h 1984218"/>
                <a:gd name="connsiteX32" fmla="*/ 1416774 w 1708762"/>
                <a:gd name="connsiteY32" fmla="*/ 974686 h 1984218"/>
                <a:gd name="connsiteX33" fmla="*/ 1681329 w 1708762"/>
                <a:gd name="connsiteY33" fmla="*/ 514585 h 1984218"/>
                <a:gd name="connsiteX34" fmla="*/ 1152220 w 1708762"/>
                <a:gd name="connsiteY34" fmla="*/ 514576 h 1984218"/>
                <a:gd name="connsiteX35" fmla="*/ 1416784 w 1708762"/>
                <a:gd name="connsiteY35" fmla="*/ 974686 h 1984218"/>
                <a:gd name="connsiteX36" fmla="*/ 295854 w 1708762"/>
                <a:gd name="connsiteY36" fmla="*/ 974676 h 1984218"/>
                <a:gd name="connsiteX37" fmla="*/ 560418 w 1708762"/>
                <a:gd name="connsiteY37" fmla="*/ 514576 h 1984218"/>
                <a:gd name="connsiteX38" fmla="*/ 31309 w 1708762"/>
                <a:gd name="connsiteY38" fmla="*/ 514571 h 1984218"/>
                <a:gd name="connsiteX39" fmla="*/ 295868 w 1708762"/>
                <a:gd name="connsiteY39" fmla="*/ 974676 h 1984218"/>
                <a:gd name="connsiteX40" fmla="*/ 1120869 w 1708762"/>
                <a:gd name="connsiteY40" fmla="*/ 496223 h 1984218"/>
                <a:gd name="connsiteX41" fmla="*/ 856319 w 1708762"/>
                <a:gd name="connsiteY41" fmla="*/ 36117 h 1984218"/>
                <a:gd name="connsiteX42" fmla="*/ 591755 w 1708762"/>
                <a:gd name="connsiteY42" fmla="*/ 496218 h 1984218"/>
                <a:gd name="connsiteX43" fmla="*/ 1120864 w 1708762"/>
                <a:gd name="connsiteY43" fmla="*/ 496223 h 19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08762" h="1984218">
                  <a:moveTo>
                    <a:pt x="570988" y="1489280"/>
                  </a:moveTo>
                  <a:lnTo>
                    <a:pt x="0" y="1489280"/>
                  </a:lnTo>
                  <a:lnTo>
                    <a:pt x="285503" y="992758"/>
                  </a:lnTo>
                  <a:lnTo>
                    <a:pt x="5" y="496237"/>
                  </a:lnTo>
                  <a:lnTo>
                    <a:pt x="570993" y="496241"/>
                  </a:lnTo>
                  <a:lnTo>
                    <a:pt x="856347" y="0"/>
                  </a:lnTo>
                  <a:lnTo>
                    <a:pt x="1141677" y="496241"/>
                  </a:lnTo>
                  <a:lnTo>
                    <a:pt x="1712666" y="496246"/>
                  </a:lnTo>
                  <a:lnTo>
                    <a:pt x="1427176" y="992768"/>
                  </a:lnTo>
                  <a:lnTo>
                    <a:pt x="1712661" y="1489289"/>
                  </a:lnTo>
                  <a:lnTo>
                    <a:pt x="1141673" y="1489289"/>
                  </a:lnTo>
                  <a:lnTo>
                    <a:pt x="856342" y="1985531"/>
                  </a:lnTo>
                  <a:lnTo>
                    <a:pt x="570993" y="1489289"/>
                  </a:lnTo>
                  <a:close/>
                  <a:moveTo>
                    <a:pt x="856337" y="1949385"/>
                  </a:moveTo>
                  <a:lnTo>
                    <a:pt x="1120892" y="1489275"/>
                  </a:lnTo>
                  <a:lnTo>
                    <a:pt x="591783" y="1489275"/>
                  </a:lnTo>
                  <a:lnTo>
                    <a:pt x="856342" y="1949385"/>
                  </a:lnTo>
                  <a:close/>
                  <a:moveTo>
                    <a:pt x="1681352" y="1470932"/>
                  </a:moveTo>
                  <a:lnTo>
                    <a:pt x="1416798" y="1010826"/>
                  </a:lnTo>
                  <a:lnTo>
                    <a:pt x="1152229" y="1470932"/>
                  </a:lnTo>
                  <a:lnTo>
                    <a:pt x="1681338" y="1470932"/>
                  </a:lnTo>
                  <a:close/>
                  <a:moveTo>
                    <a:pt x="1131420" y="1470932"/>
                  </a:moveTo>
                  <a:lnTo>
                    <a:pt x="1405565" y="991311"/>
                  </a:lnTo>
                  <a:lnTo>
                    <a:pt x="1131434" y="514585"/>
                  </a:lnTo>
                  <a:lnTo>
                    <a:pt x="581222" y="514585"/>
                  </a:lnTo>
                  <a:lnTo>
                    <a:pt x="306275" y="992758"/>
                  </a:lnTo>
                  <a:lnTo>
                    <a:pt x="581222" y="1470932"/>
                  </a:lnTo>
                  <a:lnTo>
                    <a:pt x="1131434" y="1470936"/>
                  </a:lnTo>
                  <a:close/>
                  <a:moveTo>
                    <a:pt x="560432" y="1470927"/>
                  </a:moveTo>
                  <a:lnTo>
                    <a:pt x="295877" y="1010826"/>
                  </a:lnTo>
                  <a:lnTo>
                    <a:pt x="31309" y="1470927"/>
                  </a:lnTo>
                  <a:lnTo>
                    <a:pt x="560418" y="1470927"/>
                  </a:lnTo>
                  <a:close/>
                  <a:moveTo>
                    <a:pt x="1416774" y="974686"/>
                  </a:moveTo>
                  <a:lnTo>
                    <a:pt x="1681329" y="514585"/>
                  </a:lnTo>
                  <a:lnTo>
                    <a:pt x="1152220" y="514576"/>
                  </a:lnTo>
                  <a:lnTo>
                    <a:pt x="1416784" y="974686"/>
                  </a:lnTo>
                  <a:close/>
                  <a:moveTo>
                    <a:pt x="295854" y="974676"/>
                  </a:moveTo>
                  <a:lnTo>
                    <a:pt x="560418" y="514576"/>
                  </a:lnTo>
                  <a:lnTo>
                    <a:pt x="31309" y="514571"/>
                  </a:lnTo>
                  <a:lnTo>
                    <a:pt x="295868" y="974676"/>
                  </a:lnTo>
                  <a:close/>
                  <a:moveTo>
                    <a:pt x="1120869" y="496223"/>
                  </a:moveTo>
                  <a:lnTo>
                    <a:pt x="856319" y="36117"/>
                  </a:lnTo>
                  <a:lnTo>
                    <a:pt x="591755" y="496218"/>
                  </a:lnTo>
                  <a:lnTo>
                    <a:pt x="1120864" y="49622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7339E4A-0F7D-4DF4-8375-82BC4D723434}"/>
                </a:ext>
              </a:extLst>
            </p:cNvPr>
            <p:cNvSpPr/>
            <p:nvPr/>
          </p:nvSpPr>
          <p:spPr>
            <a:xfrm>
              <a:off x="9811523" y="279819"/>
              <a:ext cx="1699425" cy="1970213"/>
            </a:xfrm>
            <a:custGeom>
              <a:avLst/>
              <a:gdLst>
                <a:gd name="connsiteX0" fmla="*/ 1683028 w 1699425"/>
                <a:gd name="connsiteY0" fmla="*/ 504448 h 1970212"/>
                <a:gd name="connsiteX1" fmla="*/ 1411675 w 1699425"/>
                <a:gd name="connsiteY1" fmla="*/ 976365 h 1970212"/>
                <a:gd name="connsiteX2" fmla="*/ 1140309 w 1699425"/>
                <a:gd name="connsiteY2" fmla="*/ 504401 h 1970212"/>
                <a:gd name="connsiteX3" fmla="*/ 1683004 w 1699425"/>
                <a:gd name="connsiteY3" fmla="*/ 504411 h 1970212"/>
                <a:gd name="connsiteX4" fmla="*/ 1683028 w 1699425"/>
                <a:gd name="connsiteY4" fmla="*/ 1468685 h 1970212"/>
                <a:gd name="connsiteX5" fmla="*/ 1140285 w 1699425"/>
                <a:gd name="connsiteY5" fmla="*/ 1468685 h 1970212"/>
                <a:gd name="connsiteX6" fmla="*/ 1411661 w 1699425"/>
                <a:gd name="connsiteY6" fmla="*/ 996768 h 1970212"/>
                <a:gd name="connsiteX7" fmla="*/ 1683013 w 1699425"/>
                <a:gd name="connsiteY7" fmla="*/ 1468685 h 1970212"/>
                <a:gd name="connsiteX8" fmla="*/ 851243 w 1699425"/>
                <a:gd name="connsiteY8" fmla="*/ 1951107 h 1970212"/>
                <a:gd name="connsiteX9" fmla="*/ 579876 w 1699425"/>
                <a:gd name="connsiteY9" fmla="*/ 1479190 h 1970212"/>
                <a:gd name="connsiteX10" fmla="*/ 1122619 w 1699425"/>
                <a:gd name="connsiteY10" fmla="*/ 1479190 h 1970212"/>
                <a:gd name="connsiteX11" fmla="*/ 851252 w 1699425"/>
                <a:gd name="connsiteY11" fmla="*/ 1951107 h 1970212"/>
                <a:gd name="connsiteX12" fmla="*/ 1700769 w 1699425"/>
                <a:gd name="connsiteY12" fmla="*/ 493990 h 1970212"/>
                <a:gd name="connsiteX13" fmla="*/ 1134309 w 1699425"/>
                <a:gd name="connsiteY13" fmla="*/ 493985 h 1970212"/>
                <a:gd name="connsiteX14" fmla="*/ 851252 w 1699425"/>
                <a:gd name="connsiteY14" fmla="*/ 1712 h 1970212"/>
                <a:gd name="connsiteX15" fmla="*/ 568177 w 1699425"/>
                <a:gd name="connsiteY15" fmla="*/ 493985 h 1970212"/>
                <a:gd name="connsiteX16" fmla="*/ 1717 w 1699425"/>
                <a:gd name="connsiteY16" fmla="*/ 493981 h 1970212"/>
                <a:gd name="connsiteX17" fmla="*/ 284956 w 1699425"/>
                <a:gd name="connsiteY17" fmla="*/ 986581 h 1970212"/>
                <a:gd name="connsiteX18" fmla="*/ 1712 w 1699425"/>
                <a:gd name="connsiteY18" fmla="*/ 1479181 h 1970212"/>
                <a:gd name="connsiteX19" fmla="*/ 568172 w 1699425"/>
                <a:gd name="connsiteY19" fmla="*/ 1479181 h 1970212"/>
                <a:gd name="connsiteX20" fmla="*/ 851243 w 1699425"/>
                <a:gd name="connsiteY20" fmla="*/ 1971454 h 1970212"/>
                <a:gd name="connsiteX21" fmla="*/ 1134300 w 1699425"/>
                <a:gd name="connsiteY21" fmla="*/ 1479181 h 1970212"/>
                <a:gd name="connsiteX22" fmla="*/ 1700759 w 1699425"/>
                <a:gd name="connsiteY22" fmla="*/ 1479181 h 1970212"/>
                <a:gd name="connsiteX23" fmla="*/ 1417530 w 1699425"/>
                <a:gd name="connsiteY23" fmla="*/ 986581 h 1970212"/>
                <a:gd name="connsiteX24" fmla="*/ 1700759 w 1699425"/>
                <a:gd name="connsiteY24" fmla="*/ 493981 h 1970212"/>
                <a:gd name="connsiteX25" fmla="*/ 851243 w 1699425"/>
                <a:gd name="connsiteY25" fmla="*/ 22073 h 1970212"/>
                <a:gd name="connsiteX26" fmla="*/ 1122605 w 1699425"/>
                <a:gd name="connsiteY26" fmla="*/ 493990 h 1970212"/>
                <a:gd name="connsiteX27" fmla="*/ 579862 w 1699425"/>
                <a:gd name="connsiteY27" fmla="*/ 493985 h 1970212"/>
                <a:gd name="connsiteX28" fmla="*/ 851234 w 1699425"/>
                <a:gd name="connsiteY28" fmla="*/ 22068 h 1970212"/>
                <a:gd name="connsiteX29" fmla="*/ 19412 w 1699425"/>
                <a:gd name="connsiteY29" fmla="*/ 504448 h 1970212"/>
                <a:gd name="connsiteX30" fmla="*/ 562154 w 1699425"/>
                <a:gd name="connsiteY30" fmla="*/ 504453 h 1970212"/>
                <a:gd name="connsiteX31" fmla="*/ 290783 w 1699425"/>
                <a:gd name="connsiteY31" fmla="*/ 976370 h 1970212"/>
                <a:gd name="connsiteX32" fmla="*/ 19416 w 1699425"/>
                <a:gd name="connsiteY32" fmla="*/ 504453 h 1970212"/>
                <a:gd name="connsiteX33" fmla="*/ 19402 w 1699425"/>
                <a:gd name="connsiteY33" fmla="*/ 1468685 h 1970212"/>
                <a:gd name="connsiteX34" fmla="*/ 290773 w 1699425"/>
                <a:gd name="connsiteY34" fmla="*/ 996768 h 1970212"/>
                <a:gd name="connsiteX35" fmla="*/ 562135 w 1699425"/>
                <a:gd name="connsiteY35" fmla="*/ 1468685 h 1970212"/>
                <a:gd name="connsiteX36" fmla="*/ 19393 w 1699425"/>
                <a:gd name="connsiteY36" fmla="*/ 1468685 h 1970212"/>
                <a:gd name="connsiteX37" fmla="*/ 296628 w 1699425"/>
                <a:gd name="connsiteY37" fmla="*/ 986590 h 1970212"/>
                <a:gd name="connsiteX38" fmla="*/ 573835 w 1699425"/>
                <a:gd name="connsiteY38" fmla="*/ 504495 h 1970212"/>
                <a:gd name="connsiteX39" fmla="*/ 1128623 w 1699425"/>
                <a:gd name="connsiteY39" fmla="*/ 504495 h 1970212"/>
                <a:gd name="connsiteX40" fmla="*/ 1405008 w 1699425"/>
                <a:gd name="connsiteY40" fmla="*/ 985143 h 1970212"/>
                <a:gd name="connsiteX41" fmla="*/ 1128613 w 1699425"/>
                <a:gd name="connsiteY41" fmla="*/ 1468732 h 1970212"/>
                <a:gd name="connsiteX42" fmla="*/ 573873 w 1699425"/>
                <a:gd name="connsiteY42" fmla="*/ 1468723 h 1970212"/>
                <a:gd name="connsiteX43" fmla="*/ 296665 w 1699425"/>
                <a:gd name="connsiteY43" fmla="*/ 986627 h 19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99425" h="1970212">
                  <a:moveTo>
                    <a:pt x="1683028" y="504448"/>
                  </a:moveTo>
                  <a:lnTo>
                    <a:pt x="1411675" y="976365"/>
                  </a:lnTo>
                  <a:lnTo>
                    <a:pt x="1140309" y="504401"/>
                  </a:lnTo>
                  <a:lnTo>
                    <a:pt x="1683004" y="504411"/>
                  </a:lnTo>
                  <a:close/>
                  <a:moveTo>
                    <a:pt x="1683028" y="1468685"/>
                  </a:moveTo>
                  <a:lnTo>
                    <a:pt x="1140285" y="1468685"/>
                  </a:lnTo>
                  <a:lnTo>
                    <a:pt x="1411661" y="996768"/>
                  </a:lnTo>
                  <a:lnTo>
                    <a:pt x="1683013" y="1468685"/>
                  </a:lnTo>
                  <a:close/>
                  <a:moveTo>
                    <a:pt x="851243" y="1951107"/>
                  </a:moveTo>
                  <a:lnTo>
                    <a:pt x="579876" y="1479190"/>
                  </a:lnTo>
                  <a:lnTo>
                    <a:pt x="1122619" y="1479190"/>
                  </a:lnTo>
                  <a:lnTo>
                    <a:pt x="851252" y="1951107"/>
                  </a:lnTo>
                  <a:close/>
                  <a:moveTo>
                    <a:pt x="1700769" y="493990"/>
                  </a:moveTo>
                  <a:lnTo>
                    <a:pt x="1134309" y="493985"/>
                  </a:lnTo>
                  <a:lnTo>
                    <a:pt x="851252" y="1712"/>
                  </a:lnTo>
                  <a:lnTo>
                    <a:pt x="568177" y="493985"/>
                  </a:lnTo>
                  <a:lnTo>
                    <a:pt x="1717" y="493981"/>
                  </a:lnTo>
                  <a:lnTo>
                    <a:pt x="284956" y="986581"/>
                  </a:lnTo>
                  <a:lnTo>
                    <a:pt x="1712" y="1479181"/>
                  </a:lnTo>
                  <a:lnTo>
                    <a:pt x="568172" y="1479181"/>
                  </a:lnTo>
                  <a:lnTo>
                    <a:pt x="851243" y="1971454"/>
                  </a:lnTo>
                  <a:lnTo>
                    <a:pt x="1134300" y="1479181"/>
                  </a:lnTo>
                  <a:lnTo>
                    <a:pt x="1700759" y="1479181"/>
                  </a:lnTo>
                  <a:lnTo>
                    <a:pt x="1417530" y="986581"/>
                  </a:lnTo>
                  <a:lnTo>
                    <a:pt x="1700759" y="493981"/>
                  </a:lnTo>
                  <a:close/>
                  <a:moveTo>
                    <a:pt x="851243" y="22073"/>
                  </a:moveTo>
                  <a:lnTo>
                    <a:pt x="1122605" y="493990"/>
                  </a:lnTo>
                  <a:lnTo>
                    <a:pt x="579862" y="493985"/>
                  </a:lnTo>
                  <a:lnTo>
                    <a:pt x="851234" y="22068"/>
                  </a:lnTo>
                  <a:close/>
                  <a:moveTo>
                    <a:pt x="19412" y="504448"/>
                  </a:moveTo>
                  <a:lnTo>
                    <a:pt x="562154" y="504453"/>
                  </a:lnTo>
                  <a:lnTo>
                    <a:pt x="290783" y="976370"/>
                  </a:lnTo>
                  <a:lnTo>
                    <a:pt x="19416" y="504453"/>
                  </a:lnTo>
                  <a:close/>
                  <a:moveTo>
                    <a:pt x="19402" y="1468685"/>
                  </a:moveTo>
                  <a:lnTo>
                    <a:pt x="290773" y="996768"/>
                  </a:lnTo>
                  <a:lnTo>
                    <a:pt x="562135" y="1468685"/>
                  </a:lnTo>
                  <a:lnTo>
                    <a:pt x="19393" y="1468685"/>
                  </a:lnTo>
                  <a:close/>
                  <a:moveTo>
                    <a:pt x="296628" y="986590"/>
                  </a:moveTo>
                  <a:lnTo>
                    <a:pt x="573835" y="504495"/>
                  </a:lnTo>
                  <a:lnTo>
                    <a:pt x="1128623" y="504495"/>
                  </a:lnTo>
                  <a:lnTo>
                    <a:pt x="1405008" y="985143"/>
                  </a:lnTo>
                  <a:lnTo>
                    <a:pt x="1128613" y="1468732"/>
                  </a:lnTo>
                  <a:lnTo>
                    <a:pt x="573873" y="1468723"/>
                  </a:lnTo>
                  <a:lnTo>
                    <a:pt x="296665" y="986627"/>
                  </a:lnTo>
                  <a:close/>
                </a:path>
              </a:pathLst>
            </a:custGeom>
            <a:grpFill/>
            <a:ln w="46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30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651FE1-4CD0-4BCE-A0C2-087342EC4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>
            <a:off x="-231" y="0"/>
            <a:ext cx="12192231" cy="6857999"/>
          </a:xfrm>
          <a:prstGeom prst="rect">
            <a:avLst/>
          </a:prstGeom>
          <a:pattFill prst="smCheck">
            <a:fgClr>
              <a:schemeClr val="accent5"/>
            </a:fgClr>
            <a:bgClr>
              <a:schemeClr val="accent6"/>
            </a:bgClr>
          </a:patt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7411E1-CBD5-48E2-8716-5370387AAC74}"/>
              </a:ext>
            </a:extLst>
          </p:cNvPr>
          <p:cNvGrpSpPr/>
          <p:nvPr userDrawn="1"/>
        </p:nvGrpSpPr>
        <p:grpSpPr>
          <a:xfrm>
            <a:off x="6096000" y="1470071"/>
            <a:ext cx="0" cy="4644000"/>
            <a:chOff x="5481497" y="-8830"/>
            <a:chExt cx="5435" cy="687566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CCF98CC-1C23-4FC0-AEF5-64655CE4C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481497" y="-8830"/>
              <a:ext cx="0" cy="685800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BA1791D-1D85-4272-86C3-50212F9B3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486932" y="206830"/>
              <a:ext cx="0" cy="6660000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0AAC9F-9547-4BB2-842D-75C5C8AF2F12}"/>
              </a:ext>
            </a:extLst>
          </p:cNvPr>
          <p:cNvSpPr/>
          <p:nvPr userDrawn="1"/>
        </p:nvSpPr>
        <p:spPr>
          <a:xfrm>
            <a:off x="773829" y="1396993"/>
            <a:ext cx="4967609" cy="489903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51A97-1D79-41FF-AB8F-D3359764A00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75B0C7-828C-4F7B-B0F9-89A89B5DF0EA}"/>
              </a:ext>
            </a:extLst>
          </p:cNvPr>
          <p:cNvSpPr/>
          <p:nvPr userDrawn="1"/>
        </p:nvSpPr>
        <p:spPr>
          <a:xfrm>
            <a:off x="6436206" y="1396993"/>
            <a:ext cx="4967609" cy="489903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72CE05F-DB1B-43E3-81C0-8BB754C1E094}"/>
              </a:ext>
            </a:extLst>
          </p:cNvPr>
          <p:cNvSpPr>
            <a:spLocks noGrp="1" noChangeAspect="1"/>
          </p:cNvSpPr>
          <p:nvPr userDrawn="1">
            <p:ph type="pic" sz="quarter" idx="15" hasCustomPrompt="1"/>
          </p:nvPr>
        </p:nvSpPr>
        <p:spPr>
          <a:xfrm>
            <a:off x="1019649" y="1597463"/>
            <a:ext cx="4504680" cy="4504680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AC1A53-D961-4026-B65A-3B6C7B47ABB2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black">
          <a:xfrm>
            <a:off x="850029" y="9978"/>
            <a:ext cx="10491942" cy="1310815"/>
          </a:xfrm>
        </p:spPr>
        <p:txBody>
          <a:bodyPr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CF3B2458-D1BC-40A7-99F2-5BDDB1C16665}"/>
              </a:ext>
            </a:extLst>
          </p:cNvPr>
          <p:cNvSpPr>
            <a:spLocks noGrp="1" noChangeAspect="1"/>
          </p:cNvSpPr>
          <p:nvPr userDrawn="1">
            <p:ph type="pic" sz="quarter" idx="16" hasCustomPrompt="1"/>
          </p:nvPr>
        </p:nvSpPr>
        <p:spPr>
          <a:xfrm>
            <a:off x="6667671" y="1586231"/>
            <a:ext cx="4504680" cy="4504680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32BFA8-B5AF-4153-8444-21212E529742}"/>
              </a:ext>
            </a:extLst>
          </p:cNvPr>
          <p:cNvGrpSpPr/>
          <p:nvPr userDrawn="1"/>
        </p:nvGrpSpPr>
        <p:grpSpPr>
          <a:xfrm>
            <a:off x="10783971" y="247007"/>
            <a:ext cx="1116000" cy="936000"/>
            <a:chOff x="269215" y="5665366"/>
            <a:chExt cx="1188000" cy="103077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0222744-1FCF-46ED-9176-CECB7F9E5E7A}"/>
                </a:ext>
              </a:extLst>
            </p:cNvPr>
            <p:cNvGrpSpPr/>
            <p:nvPr userDrawn="1"/>
          </p:nvGrpSpPr>
          <p:grpSpPr>
            <a:xfrm>
              <a:off x="269215" y="5665366"/>
              <a:ext cx="1188000" cy="61429"/>
              <a:chOff x="269215" y="5701222"/>
              <a:chExt cx="1188000" cy="61429"/>
            </a:xfrm>
            <a:solidFill>
              <a:schemeClr val="bg1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468D3C3-754E-486A-9394-CA03CE012845}"/>
                  </a:ext>
                </a:extLst>
              </p:cNvPr>
              <p:cNvSpPr/>
              <p:nvPr/>
            </p:nvSpPr>
            <p:spPr>
              <a:xfrm>
                <a:off x="269215" y="570122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6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903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4E1E87C-14CD-414B-8558-9FDBC240B6BF}"/>
                  </a:ext>
                </a:extLst>
              </p:cNvPr>
              <p:cNvSpPr/>
              <p:nvPr/>
            </p:nvSpPr>
            <p:spPr>
              <a:xfrm>
                <a:off x="428103" y="570122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6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903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8ACA0BD-BB7E-4C80-9453-821D6A560197}"/>
                  </a:ext>
                </a:extLst>
              </p:cNvPr>
              <p:cNvSpPr/>
              <p:nvPr/>
            </p:nvSpPr>
            <p:spPr>
              <a:xfrm>
                <a:off x="592241" y="5701222"/>
                <a:ext cx="135143" cy="61429"/>
              </a:xfrm>
              <a:custGeom>
                <a:avLst/>
                <a:gdLst>
                  <a:gd name="connsiteX0" fmla="*/ 127435 w 419100"/>
                  <a:gd name="connsiteY0" fmla="*/ 184052 h 190500"/>
                  <a:gd name="connsiteX1" fmla="*/ 7144 w 419100"/>
                  <a:gd name="connsiteY1" fmla="*/ 7144 h 190500"/>
                  <a:gd name="connsiteX2" fmla="*/ 420081 w 419100"/>
                  <a:gd name="connsiteY2" fmla="*/ 7144 h 190500"/>
                  <a:gd name="connsiteX3" fmla="*/ 305172 w 419100"/>
                  <a:gd name="connsiteY3" fmla="*/ 184052 h 190500"/>
                  <a:gd name="connsiteX4" fmla="*/ 12743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35" y="184052"/>
                    </a:moveTo>
                    <a:cubicBezTo>
                      <a:pt x="127435" y="136884"/>
                      <a:pt x="7144" y="40567"/>
                      <a:pt x="7144" y="7144"/>
                    </a:cubicBezTo>
                    <a:lnTo>
                      <a:pt x="420081" y="7144"/>
                    </a:lnTo>
                    <a:cubicBezTo>
                      <a:pt x="420081" y="34671"/>
                      <a:pt x="305172" y="136903"/>
                      <a:pt x="305172" y="184052"/>
                    </a:cubicBezTo>
                    <a:lnTo>
                      <a:pt x="12743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FEBAB10-DFE8-43A1-B7A6-DC4588E2E37D}"/>
                  </a:ext>
                </a:extLst>
              </p:cNvPr>
              <p:cNvSpPr/>
              <p:nvPr/>
            </p:nvSpPr>
            <p:spPr>
              <a:xfrm>
                <a:off x="999049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527B43F-7D87-43F2-8CAE-30E4D8F8A483}"/>
                  </a:ext>
                </a:extLst>
              </p:cNvPr>
              <p:cNvSpPr/>
              <p:nvPr/>
            </p:nvSpPr>
            <p:spPr>
              <a:xfrm>
                <a:off x="798270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52BE27D-6BDE-4E92-8078-9F01088C96AE}"/>
                  </a:ext>
                </a:extLst>
              </p:cNvPr>
              <p:cNvSpPr/>
              <p:nvPr/>
            </p:nvSpPr>
            <p:spPr>
              <a:xfrm>
                <a:off x="1163187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9FBD632-7536-447F-90AB-F68EE163EDC8}"/>
                  </a:ext>
                </a:extLst>
              </p:cNvPr>
              <p:cNvSpPr/>
              <p:nvPr/>
            </p:nvSpPr>
            <p:spPr>
              <a:xfrm>
                <a:off x="1322072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E258797-8196-4C93-AF96-D47EE6AACA09}"/>
                </a:ext>
              </a:extLst>
            </p:cNvPr>
            <p:cNvGrpSpPr/>
            <p:nvPr userDrawn="1"/>
          </p:nvGrpSpPr>
          <p:grpSpPr>
            <a:xfrm>
              <a:off x="269215" y="5750644"/>
              <a:ext cx="1188000" cy="61429"/>
              <a:chOff x="269215" y="5768572"/>
              <a:chExt cx="1188000" cy="61429"/>
            </a:xfrm>
            <a:solidFill>
              <a:schemeClr val="bg1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18F3859-3DB0-481F-BB36-0EEE8607F9A5}"/>
                  </a:ext>
                </a:extLst>
              </p:cNvPr>
              <p:cNvSpPr/>
              <p:nvPr/>
            </p:nvSpPr>
            <p:spPr>
              <a:xfrm>
                <a:off x="269215" y="576857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7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884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61C35C6-D047-4FBC-8CAD-51E73D62544C}"/>
                  </a:ext>
                </a:extLst>
              </p:cNvPr>
              <p:cNvSpPr/>
              <p:nvPr/>
            </p:nvSpPr>
            <p:spPr>
              <a:xfrm>
                <a:off x="428103" y="576857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7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884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EDD27D6-85D8-4992-89DC-E57F1827CED1}"/>
                  </a:ext>
                </a:extLst>
              </p:cNvPr>
              <p:cNvSpPr/>
              <p:nvPr/>
            </p:nvSpPr>
            <p:spPr>
              <a:xfrm>
                <a:off x="592241" y="5768572"/>
                <a:ext cx="135143" cy="61429"/>
              </a:xfrm>
              <a:custGeom>
                <a:avLst/>
                <a:gdLst>
                  <a:gd name="connsiteX0" fmla="*/ 127435 w 419100"/>
                  <a:gd name="connsiteY0" fmla="*/ 184052 h 190500"/>
                  <a:gd name="connsiteX1" fmla="*/ 7144 w 419100"/>
                  <a:gd name="connsiteY1" fmla="*/ 7144 h 190500"/>
                  <a:gd name="connsiteX2" fmla="*/ 420081 w 419100"/>
                  <a:gd name="connsiteY2" fmla="*/ 7144 h 190500"/>
                  <a:gd name="connsiteX3" fmla="*/ 305172 w 419100"/>
                  <a:gd name="connsiteY3" fmla="*/ 184052 h 190500"/>
                  <a:gd name="connsiteX4" fmla="*/ 12743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35" y="184052"/>
                    </a:moveTo>
                    <a:cubicBezTo>
                      <a:pt x="127435" y="136884"/>
                      <a:pt x="7144" y="40577"/>
                      <a:pt x="7144" y="7144"/>
                    </a:cubicBezTo>
                    <a:lnTo>
                      <a:pt x="420081" y="7144"/>
                    </a:lnTo>
                    <a:cubicBezTo>
                      <a:pt x="420081" y="34671"/>
                      <a:pt x="305172" y="136884"/>
                      <a:pt x="305172" y="184052"/>
                    </a:cubicBezTo>
                    <a:lnTo>
                      <a:pt x="12743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F3628CC-7F59-4CB7-8836-98C5E6359007}"/>
                  </a:ext>
                </a:extLst>
              </p:cNvPr>
              <p:cNvSpPr/>
              <p:nvPr/>
            </p:nvSpPr>
            <p:spPr>
              <a:xfrm>
                <a:off x="999049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0EE5961-FEF0-44D2-B33F-318300E2B06A}"/>
                  </a:ext>
                </a:extLst>
              </p:cNvPr>
              <p:cNvSpPr/>
              <p:nvPr/>
            </p:nvSpPr>
            <p:spPr>
              <a:xfrm>
                <a:off x="798270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925A8A5-DC49-49D3-A1AB-0A691948CD20}"/>
                  </a:ext>
                </a:extLst>
              </p:cNvPr>
              <p:cNvSpPr/>
              <p:nvPr/>
            </p:nvSpPr>
            <p:spPr>
              <a:xfrm>
                <a:off x="1163187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2E47D50-46B5-4CA4-8D34-ADF290853646}"/>
                  </a:ext>
                </a:extLst>
              </p:cNvPr>
              <p:cNvSpPr/>
              <p:nvPr/>
            </p:nvSpPr>
            <p:spPr>
              <a:xfrm>
                <a:off x="1322072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060DCE-4CD2-4ECF-AC34-00D2EB056F05}"/>
                </a:ext>
              </a:extLst>
            </p:cNvPr>
            <p:cNvSpPr/>
            <p:nvPr userDrawn="1"/>
          </p:nvSpPr>
          <p:spPr>
            <a:xfrm>
              <a:off x="297478" y="5796215"/>
              <a:ext cx="1133359" cy="608142"/>
            </a:xfrm>
            <a:custGeom>
              <a:avLst/>
              <a:gdLst>
                <a:gd name="connsiteX0" fmla="*/ 126073 w 3514725"/>
                <a:gd name="connsiteY0" fmla="*/ 126073 h 1885950"/>
                <a:gd name="connsiteX1" fmla="*/ 1761325 w 3514725"/>
                <a:gd name="connsiteY1" fmla="*/ 1761325 h 1885950"/>
                <a:gd name="connsiteX2" fmla="*/ 3396577 w 3514725"/>
                <a:gd name="connsiteY2" fmla="*/ 126073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4725" h="1885950">
                  <a:moveTo>
                    <a:pt x="126073" y="126073"/>
                  </a:moveTo>
                  <a:cubicBezTo>
                    <a:pt x="126073" y="1029195"/>
                    <a:pt x="858193" y="1761325"/>
                    <a:pt x="1761325" y="1761325"/>
                  </a:cubicBezTo>
                  <a:cubicBezTo>
                    <a:pt x="2664438" y="1761325"/>
                    <a:pt x="3396577" y="1029233"/>
                    <a:pt x="3396577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4A5E351-AA81-48AB-B4F9-ABEB28CE4585}"/>
                </a:ext>
              </a:extLst>
            </p:cNvPr>
            <p:cNvSpPr/>
            <p:nvPr/>
          </p:nvSpPr>
          <p:spPr>
            <a:xfrm>
              <a:off x="456367" y="5796215"/>
              <a:ext cx="817001" cy="448428"/>
            </a:xfrm>
            <a:custGeom>
              <a:avLst/>
              <a:gdLst>
                <a:gd name="connsiteX0" fmla="*/ 126073 w 2533650"/>
                <a:gd name="connsiteY0" fmla="*/ 126073 h 1390650"/>
                <a:gd name="connsiteX1" fmla="*/ 1268597 w 2533650"/>
                <a:gd name="connsiteY1" fmla="*/ 1268597 h 1390650"/>
                <a:gd name="connsiteX2" fmla="*/ 2411121 w 2533650"/>
                <a:gd name="connsiteY2" fmla="*/ 126073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3650" h="1390650">
                  <a:moveTo>
                    <a:pt x="126073" y="126073"/>
                  </a:moveTo>
                  <a:cubicBezTo>
                    <a:pt x="126073" y="757076"/>
                    <a:pt x="637594" y="1268597"/>
                    <a:pt x="1268597" y="1268597"/>
                  </a:cubicBezTo>
                  <a:cubicBezTo>
                    <a:pt x="1899599" y="1268597"/>
                    <a:pt x="2411121" y="757085"/>
                    <a:pt x="2411121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5B9C021-90A7-4252-8AAE-E557FC9FD0F8}"/>
                </a:ext>
              </a:extLst>
            </p:cNvPr>
            <p:cNvSpPr/>
            <p:nvPr/>
          </p:nvSpPr>
          <p:spPr>
            <a:xfrm>
              <a:off x="620507" y="5796215"/>
              <a:ext cx="488358" cy="282571"/>
            </a:xfrm>
            <a:custGeom>
              <a:avLst/>
              <a:gdLst>
                <a:gd name="connsiteX0" fmla="*/ 126073 w 1514475"/>
                <a:gd name="connsiteY0" fmla="*/ 126073 h 876300"/>
                <a:gd name="connsiteX1" fmla="*/ 759609 w 1514475"/>
                <a:gd name="connsiteY1" fmla="*/ 759600 h 876300"/>
                <a:gd name="connsiteX2" fmla="*/ 1393155 w 1514475"/>
                <a:gd name="connsiteY2" fmla="*/ 12607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876300">
                  <a:moveTo>
                    <a:pt x="126073" y="126073"/>
                  </a:moveTo>
                  <a:cubicBezTo>
                    <a:pt x="126073" y="475964"/>
                    <a:pt x="409708" y="759600"/>
                    <a:pt x="759609" y="759600"/>
                  </a:cubicBezTo>
                  <a:cubicBezTo>
                    <a:pt x="1109510" y="759600"/>
                    <a:pt x="1393155" y="475964"/>
                    <a:pt x="1393155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4F955E9-275A-48E8-BD29-C2C11802C8FA}"/>
                </a:ext>
              </a:extLst>
            </p:cNvPr>
            <p:cNvSpPr/>
            <p:nvPr userDrawn="1"/>
          </p:nvSpPr>
          <p:spPr>
            <a:xfrm>
              <a:off x="824788" y="5796215"/>
              <a:ext cx="79857" cy="899928"/>
            </a:xfrm>
            <a:custGeom>
              <a:avLst/>
              <a:gdLst>
                <a:gd name="connsiteX0" fmla="*/ 126073 w 247650"/>
                <a:gd name="connsiteY0" fmla="*/ 126073 h 2790825"/>
                <a:gd name="connsiteX1" fmla="*/ 126073 w 247650"/>
                <a:gd name="connsiteY1" fmla="*/ 2674106 h 27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790825">
                  <a:moveTo>
                    <a:pt x="126073" y="126073"/>
                  </a:moveTo>
                  <a:lnTo>
                    <a:pt x="126073" y="2674106"/>
                  </a:lnTo>
                </a:path>
              </a:pathLst>
            </a:custGeom>
            <a:noFill/>
            <a:ln w="762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A3CD4EF-CDD3-4148-9E47-6D1BC67F4835}"/>
                </a:ext>
              </a:extLst>
            </p:cNvPr>
            <p:cNvSpPr/>
            <p:nvPr/>
          </p:nvSpPr>
          <p:spPr>
            <a:xfrm>
              <a:off x="575486" y="6582175"/>
              <a:ext cx="577430" cy="101357"/>
            </a:xfrm>
            <a:custGeom>
              <a:avLst/>
              <a:gdLst>
                <a:gd name="connsiteX0" fmla="*/ 7144 w 1790700"/>
                <a:gd name="connsiteY0" fmla="*/ 315354 h 314325"/>
                <a:gd name="connsiteX1" fmla="*/ 7144 w 1790700"/>
                <a:gd name="connsiteY1" fmla="*/ 203263 h 314325"/>
                <a:gd name="connsiteX2" fmla="*/ 898931 w 1790700"/>
                <a:gd name="connsiteY2" fmla="*/ 7144 h 314325"/>
                <a:gd name="connsiteX3" fmla="*/ 1785747 w 1790700"/>
                <a:gd name="connsiteY3" fmla="*/ 203263 h 314325"/>
                <a:gd name="connsiteX4" fmla="*/ 1785747 w 1790700"/>
                <a:gd name="connsiteY4" fmla="*/ 315354 h 314325"/>
                <a:gd name="connsiteX5" fmla="*/ 7144 w 1790700"/>
                <a:gd name="connsiteY5" fmla="*/ 31535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314325">
                  <a:moveTo>
                    <a:pt x="7144" y="315354"/>
                  </a:moveTo>
                  <a:lnTo>
                    <a:pt x="7144" y="203263"/>
                  </a:lnTo>
                  <a:lnTo>
                    <a:pt x="898931" y="7144"/>
                  </a:lnTo>
                  <a:lnTo>
                    <a:pt x="1785747" y="203263"/>
                  </a:lnTo>
                  <a:lnTo>
                    <a:pt x="1785747" y="315354"/>
                  </a:lnTo>
                  <a:lnTo>
                    <a:pt x="7144" y="3153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59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1C67AD5-873B-48FF-B551-4EE7804C7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>
            <a:off x="0" y="0"/>
            <a:ext cx="12192231" cy="1502741"/>
          </a:xfrm>
          <a:prstGeom prst="rect">
            <a:avLst/>
          </a:prstGeom>
          <a:pattFill prst="trellis">
            <a:fgClr>
              <a:schemeClr val="accent5"/>
            </a:fgClr>
            <a:bgClr>
              <a:schemeClr val="accent6"/>
            </a:bgClr>
          </a:patt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AB495-250D-4551-8612-EE5A8B76BD59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834320" y="111578"/>
            <a:ext cx="10491942" cy="1251463"/>
          </a:xfrm>
        </p:spPr>
        <p:txBody>
          <a:bodyPr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1990C-ECDB-459E-B99F-3E454D8CBC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AD8E9-3FE2-49BE-AAB4-058A3C0E2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5DE41-B9CC-4BED-8436-CDF6F6FF6488}"/>
              </a:ext>
            </a:extLst>
          </p:cNvPr>
          <p:cNvSpPr>
            <a:spLocks noChangeAspect="1"/>
          </p:cNvSpPr>
          <p:nvPr userDrawn="1"/>
        </p:nvSpPr>
        <p:spPr>
          <a:xfrm>
            <a:off x="681920" y="2116922"/>
            <a:ext cx="1997964" cy="1997964"/>
          </a:xfrm>
          <a:prstGeom prst="rect">
            <a:avLst/>
          </a:prstGeom>
          <a:pattFill prst="plaid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9AD87-98FF-4E0E-BDB8-A224210A7CE3}"/>
              </a:ext>
            </a:extLst>
          </p:cNvPr>
          <p:cNvSpPr>
            <a:spLocks noChangeAspect="1"/>
          </p:cNvSpPr>
          <p:nvPr userDrawn="1"/>
        </p:nvSpPr>
        <p:spPr>
          <a:xfrm>
            <a:off x="681920" y="4294886"/>
            <a:ext cx="1997964" cy="1997964"/>
          </a:xfrm>
          <a:prstGeom prst="rect">
            <a:avLst/>
          </a:prstGeom>
          <a:pattFill prst="zigZag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99870A-5794-41AE-8AD3-ACD6B0DEFFD1}"/>
              </a:ext>
            </a:extLst>
          </p:cNvPr>
          <p:cNvSpPr>
            <a:spLocks noChangeAspect="1"/>
          </p:cNvSpPr>
          <p:nvPr userDrawn="1"/>
        </p:nvSpPr>
        <p:spPr>
          <a:xfrm>
            <a:off x="2887218" y="1621536"/>
            <a:ext cx="1997964" cy="1997964"/>
          </a:xfrm>
          <a:prstGeom prst="rect">
            <a:avLst/>
          </a:prstGeom>
          <a:pattFill prst="dkHorz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0259338-EC8F-4EE4-A733-A6D246D149C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067218" y="1801536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04F15-F8D0-4987-8432-EFFE9A7B25C6}"/>
              </a:ext>
            </a:extLst>
          </p:cNvPr>
          <p:cNvSpPr>
            <a:spLocks noChangeAspect="1"/>
          </p:cNvSpPr>
          <p:nvPr userDrawn="1"/>
        </p:nvSpPr>
        <p:spPr>
          <a:xfrm>
            <a:off x="2887218" y="3799500"/>
            <a:ext cx="1997964" cy="1997964"/>
          </a:xfrm>
          <a:prstGeom prst="rect">
            <a:avLst/>
          </a:prstGeom>
          <a:pattFill prst="pct60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5F9F65-3011-4E5F-BB85-44E3590AF06C}"/>
              </a:ext>
            </a:extLst>
          </p:cNvPr>
          <p:cNvSpPr>
            <a:spLocks noChangeAspect="1"/>
          </p:cNvSpPr>
          <p:nvPr userDrawn="1"/>
        </p:nvSpPr>
        <p:spPr>
          <a:xfrm>
            <a:off x="5063236" y="2116922"/>
            <a:ext cx="1997964" cy="1997964"/>
          </a:xfrm>
          <a:prstGeom prst="rect">
            <a:avLst/>
          </a:prstGeom>
          <a:pattFill prst="dkVert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D62703-CC7F-4929-82CD-BDE347043B64}"/>
              </a:ext>
            </a:extLst>
          </p:cNvPr>
          <p:cNvSpPr>
            <a:spLocks noChangeAspect="1"/>
          </p:cNvSpPr>
          <p:nvPr userDrawn="1"/>
        </p:nvSpPr>
        <p:spPr>
          <a:xfrm>
            <a:off x="5063236" y="4294886"/>
            <a:ext cx="1997964" cy="1997964"/>
          </a:xfrm>
          <a:prstGeom prst="rect">
            <a:avLst/>
          </a:prstGeom>
          <a:pattFill prst="ltDnDiag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6E14DD-5A7E-46B7-85BF-12A169C13CD9}"/>
              </a:ext>
            </a:extLst>
          </p:cNvPr>
          <p:cNvSpPr>
            <a:spLocks noChangeAspect="1"/>
          </p:cNvSpPr>
          <p:nvPr userDrawn="1"/>
        </p:nvSpPr>
        <p:spPr>
          <a:xfrm>
            <a:off x="7268534" y="1621536"/>
            <a:ext cx="1997964" cy="1997964"/>
          </a:xfrm>
          <a:prstGeom prst="rect">
            <a:avLst/>
          </a:prstGeom>
          <a:pattFill prst="narHorz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CBC5C8-6FE9-4C0C-8258-D682E105E33E}"/>
              </a:ext>
            </a:extLst>
          </p:cNvPr>
          <p:cNvSpPr>
            <a:spLocks noChangeAspect="1"/>
          </p:cNvSpPr>
          <p:nvPr userDrawn="1"/>
        </p:nvSpPr>
        <p:spPr>
          <a:xfrm>
            <a:off x="7268534" y="3799500"/>
            <a:ext cx="1997964" cy="1997964"/>
          </a:xfrm>
          <a:prstGeom prst="rect">
            <a:avLst/>
          </a:prstGeom>
          <a:pattFill prst="lgGrid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993D3A-DF5C-4E52-A60E-138CCA7227E8}"/>
              </a:ext>
            </a:extLst>
          </p:cNvPr>
          <p:cNvSpPr>
            <a:spLocks noChangeAspect="1"/>
          </p:cNvSpPr>
          <p:nvPr userDrawn="1"/>
        </p:nvSpPr>
        <p:spPr>
          <a:xfrm>
            <a:off x="9444552" y="2116922"/>
            <a:ext cx="1997964" cy="1997964"/>
          </a:xfrm>
          <a:prstGeom prst="rect">
            <a:avLst/>
          </a:prstGeom>
          <a:pattFill prst="weave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39FB7C-0C66-4FAB-9FD2-820DE36559C5}"/>
              </a:ext>
            </a:extLst>
          </p:cNvPr>
          <p:cNvSpPr>
            <a:spLocks noChangeAspect="1"/>
          </p:cNvSpPr>
          <p:nvPr userDrawn="1"/>
        </p:nvSpPr>
        <p:spPr>
          <a:xfrm>
            <a:off x="9444552" y="4294886"/>
            <a:ext cx="1997964" cy="1997964"/>
          </a:xfrm>
          <a:prstGeom prst="rect">
            <a:avLst/>
          </a:prstGeom>
          <a:pattFill prst="dashVert">
            <a:fgClr>
              <a:schemeClr val="accent5"/>
            </a:fgClr>
            <a:bgClr>
              <a:schemeClr val="accent6"/>
            </a:bgClr>
          </a:pattFill>
          <a:ln w="28575">
            <a:gradFill>
              <a:gsLst>
                <a:gs pos="0">
                  <a:schemeClr val="accent5">
                    <a:alpha val="0"/>
                  </a:schemeClr>
                </a:gs>
                <a:gs pos="42000">
                  <a:schemeClr val="accent5"/>
                </a:gs>
                <a:gs pos="7800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8B3552F7-D7A9-41D1-8E0E-8ADAB6DE8046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056860" y="3980647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1512D033-D9C5-4D68-ABD9-0D8235869529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57378" y="2297496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9D0987DD-EA3F-4556-B3A7-D80AAE424461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47020" y="4476607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5720A7FA-5E2B-4A38-AC30-DE5492A1707E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445627" y="1801536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D34638BD-FF96-427B-9F8B-DB4D7A4B4FAD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7435269" y="3980647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D40BA7FA-C33D-46B7-8533-D8ABB5D4A9E6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235787" y="2297496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15AACB02-43F9-4CAC-B5F1-D654F4096F54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225429" y="4476607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08BF8C11-C83B-41EE-9F13-E4CD17F64FF5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630027" y="2303703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149464E7-1E4F-4FE6-8C5E-40376E38C81B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619669" y="4482814"/>
            <a:ext cx="1658679" cy="163566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C060E5D-8372-48DC-8613-841128AD3C14}"/>
              </a:ext>
            </a:extLst>
          </p:cNvPr>
          <p:cNvGrpSpPr/>
          <p:nvPr userDrawn="1"/>
        </p:nvGrpSpPr>
        <p:grpSpPr>
          <a:xfrm>
            <a:off x="10884516" y="283370"/>
            <a:ext cx="1116000" cy="936000"/>
            <a:chOff x="269215" y="5665366"/>
            <a:chExt cx="1188000" cy="103077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A0002E1-DD76-404F-BE75-AA63C1E6C0FE}"/>
                </a:ext>
              </a:extLst>
            </p:cNvPr>
            <p:cNvGrpSpPr/>
            <p:nvPr userDrawn="1"/>
          </p:nvGrpSpPr>
          <p:grpSpPr>
            <a:xfrm>
              <a:off x="269215" y="5665366"/>
              <a:ext cx="1188000" cy="61429"/>
              <a:chOff x="269215" y="5701222"/>
              <a:chExt cx="1188000" cy="61429"/>
            </a:xfrm>
            <a:solidFill>
              <a:schemeClr val="bg1"/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507FD92-6B4C-437D-998E-4A93519AC5E4}"/>
                  </a:ext>
                </a:extLst>
              </p:cNvPr>
              <p:cNvSpPr/>
              <p:nvPr/>
            </p:nvSpPr>
            <p:spPr>
              <a:xfrm>
                <a:off x="269215" y="570122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6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903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2CC2179-D653-4B32-AF5C-231027496A95}"/>
                  </a:ext>
                </a:extLst>
              </p:cNvPr>
              <p:cNvSpPr/>
              <p:nvPr/>
            </p:nvSpPr>
            <p:spPr>
              <a:xfrm>
                <a:off x="428103" y="570122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6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903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E601A6D-C94B-4CD1-A5FC-ED3159B04801}"/>
                  </a:ext>
                </a:extLst>
              </p:cNvPr>
              <p:cNvSpPr/>
              <p:nvPr/>
            </p:nvSpPr>
            <p:spPr>
              <a:xfrm>
                <a:off x="592241" y="5701222"/>
                <a:ext cx="135143" cy="61429"/>
              </a:xfrm>
              <a:custGeom>
                <a:avLst/>
                <a:gdLst>
                  <a:gd name="connsiteX0" fmla="*/ 127435 w 419100"/>
                  <a:gd name="connsiteY0" fmla="*/ 184052 h 190500"/>
                  <a:gd name="connsiteX1" fmla="*/ 7144 w 419100"/>
                  <a:gd name="connsiteY1" fmla="*/ 7144 h 190500"/>
                  <a:gd name="connsiteX2" fmla="*/ 420081 w 419100"/>
                  <a:gd name="connsiteY2" fmla="*/ 7144 h 190500"/>
                  <a:gd name="connsiteX3" fmla="*/ 305172 w 419100"/>
                  <a:gd name="connsiteY3" fmla="*/ 184052 h 190500"/>
                  <a:gd name="connsiteX4" fmla="*/ 12743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35" y="184052"/>
                    </a:moveTo>
                    <a:cubicBezTo>
                      <a:pt x="127435" y="136884"/>
                      <a:pt x="7144" y="40567"/>
                      <a:pt x="7144" y="7144"/>
                    </a:cubicBezTo>
                    <a:lnTo>
                      <a:pt x="420081" y="7144"/>
                    </a:lnTo>
                    <a:cubicBezTo>
                      <a:pt x="420081" y="34671"/>
                      <a:pt x="305172" y="136903"/>
                      <a:pt x="305172" y="184052"/>
                    </a:cubicBezTo>
                    <a:lnTo>
                      <a:pt x="12743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E5BC137-0A4D-4826-8014-196DC29AD8D7}"/>
                  </a:ext>
                </a:extLst>
              </p:cNvPr>
              <p:cNvSpPr/>
              <p:nvPr/>
            </p:nvSpPr>
            <p:spPr>
              <a:xfrm>
                <a:off x="999049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8359FA1-025F-45CA-B677-6BF89949D0E4}"/>
                  </a:ext>
                </a:extLst>
              </p:cNvPr>
              <p:cNvSpPr/>
              <p:nvPr/>
            </p:nvSpPr>
            <p:spPr>
              <a:xfrm>
                <a:off x="798270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F433DC9-1E98-4495-80B7-74C7BFDA6594}"/>
                  </a:ext>
                </a:extLst>
              </p:cNvPr>
              <p:cNvSpPr/>
              <p:nvPr/>
            </p:nvSpPr>
            <p:spPr>
              <a:xfrm>
                <a:off x="1163187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EF27A7C-5107-44CA-B3BD-8692ABB50D25}"/>
                  </a:ext>
                </a:extLst>
              </p:cNvPr>
              <p:cNvSpPr/>
              <p:nvPr/>
            </p:nvSpPr>
            <p:spPr>
              <a:xfrm>
                <a:off x="1322072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E985316-78FA-4102-87D3-36C72B15C57C}"/>
                </a:ext>
              </a:extLst>
            </p:cNvPr>
            <p:cNvGrpSpPr/>
            <p:nvPr userDrawn="1"/>
          </p:nvGrpSpPr>
          <p:grpSpPr>
            <a:xfrm>
              <a:off x="269215" y="5750644"/>
              <a:ext cx="1188000" cy="61429"/>
              <a:chOff x="269215" y="5768572"/>
              <a:chExt cx="1188000" cy="61429"/>
            </a:xfrm>
            <a:solidFill>
              <a:schemeClr val="bg1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7F26744-4C42-49EF-8712-C9DBBAC182CC}"/>
                  </a:ext>
                </a:extLst>
              </p:cNvPr>
              <p:cNvSpPr/>
              <p:nvPr/>
            </p:nvSpPr>
            <p:spPr>
              <a:xfrm>
                <a:off x="269215" y="576857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7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884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BB6E4C2-CADC-40BA-BF0A-662114A7F9C1}"/>
                  </a:ext>
                </a:extLst>
              </p:cNvPr>
              <p:cNvSpPr/>
              <p:nvPr/>
            </p:nvSpPr>
            <p:spPr>
              <a:xfrm>
                <a:off x="428103" y="576857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7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884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C66686A-14D3-4525-B552-E4959BB0DC5D}"/>
                  </a:ext>
                </a:extLst>
              </p:cNvPr>
              <p:cNvSpPr/>
              <p:nvPr/>
            </p:nvSpPr>
            <p:spPr>
              <a:xfrm>
                <a:off x="592241" y="5768572"/>
                <a:ext cx="135143" cy="61429"/>
              </a:xfrm>
              <a:custGeom>
                <a:avLst/>
                <a:gdLst>
                  <a:gd name="connsiteX0" fmla="*/ 127435 w 419100"/>
                  <a:gd name="connsiteY0" fmla="*/ 184052 h 190500"/>
                  <a:gd name="connsiteX1" fmla="*/ 7144 w 419100"/>
                  <a:gd name="connsiteY1" fmla="*/ 7144 h 190500"/>
                  <a:gd name="connsiteX2" fmla="*/ 420081 w 419100"/>
                  <a:gd name="connsiteY2" fmla="*/ 7144 h 190500"/>
                  <a:gd name="connsiteX3" fmla="*/ 305172 w 419100"/>
                  <a:gd name="connsiteY3" fmla="*/ 184052 h 190500"/>
                  <a:gd name="connsiteX4" fmla="*/ 12743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35" y="184052"/>
                    </a:moveTo>
                    <a:cubicBezTo>
                      <a:pt x="127435" y="136884"/>
                      <a:pt x="7144" y="40577"/>
                      <a:pt x="7144" y="7144"/>
                    </a:cubicBezTo>
                    <a:lnTo>
                      <a:pt x="420081" y="7144"/>
                    </a:lnTo>
                    <a:cubicBezTo>
                      <a:pt x="420081" y="34671"/>
                      <a:pt x="305172" y="136884"/>
                      <a:pt x="305172" y="184052"/>
                    </a:cubicBezTo>
                    <a:lnTo>
                      <a:pt x="12743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2ECF34E-F6AF-403A-8297-4DF035FA5AAC}"/>
                  </a:ext>
                </a:extLst>
              </p:cNvPr>
              <p:cNvSpPr/>
              <p:nvPr/>
            </p:nvSpPr>
            <p:spPr>
              <a:xfrm>
                <a:off x="999049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90718DF-C6C1-44EE-9272-4A958A523E5D}"/>
                  </a:ext>
                </a:extLst>
              </p:cNvPr>
              <p:cNvSpPr/>
              <p:nvPr/>
            </p:nvSpPr>
            <p:spPr>
              <a:xfrm>
                <a:off x="798270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F335ED2-B6E0-4CEC-AC5C-C1D9AA7BB51E}"/>
                  </a:ext>
                </a:extLst>
              </p:cNvPr>
              <p:cNvSpPr/>
              <p:nvPr/>
            </p:nvSpPr>
            <p:spPr>
              <a:xfrm>
                <a:off x="1163187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5431378-061E-4DEF-B1DC-6D507AFF3034}"/>
                  </a:ext>
                </a:extLst>
              </p:cNvPr>
              <p:cNvSpPr/>
              <p:nvPr/>
            </p:nvSpPr>
            <p:spPr>
              <a:xfrm>
                <a:off x="1322072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35B7324-C4D8-46F3-85C5-1F3466692C63}"/>
                </a:ext>
              </a:extLst>
            </p:cNvPr>
            <p:cNvSpPr/>
            <p:nvPr userDrawn="1"/>
          </p:nvSpPr>
          <p:spPr>
            <a:xfrm>
              <a:off x="297478" y="5796215"/>
              <a:ext cx="1133359" cy="608142"/>
            </a:xfrm>
            <a:custGeom>
              <a:avLst/>
              <a:gdLst>
                <a:gd name="connsiteX0" fmla="*/ 126073 w 3514725"/>
                <a:gd name="connsiteY0" fmla="*/ 126073 h 1885950"/>
                <a:gd name="connsiteX1" fmla="*/ 1761325 w 3514725"/>
                <a:gd name="connsiteY1" fmla="*/ 1761325 h 1885950"/>
                <a:gd name="connsiteX2" fmla="*/ 3396577 w 3514725"/>
                <a:gd name="connsiteY2" fmla="*/ 126073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4725" h="1885950">
                  <a:moveTo>
                    <a:pt x="126073" y="126073"/>
                  </a:moveTo>
                  <a:cubicBezTo>
                    <a:pt x="126073" y="1029195"/>
                    <a:pt x="858193" y="1761325"/>
                    <a:pt x="1761325" y="1761325"/>
                  </a:cubicBezTo>
                  <a:cubicBezTo>
                    <a:pt x="2664438" y="1761325"/>
                    <a:pt x="3396577" y="1029233"/>
                    <a:pt x="3396577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94D5DC6-DDF4-487E-BB18-C60E2FCE8040}"/>
                </a:ext>
              </a:extLst>
            </p:cNvPr>
            <p:cNvSpPr/>
            <p:nvPr/>
          </p:nvSpPr>
          <p:spPr>
            <a:xfrm>
              <a:off x="456367" y="5796215"/>
              <a:ext cx="817001" cy="448428"/>
            </a:xfrm>
            <a:custGeom>
              <a:avLst/>
              <a:gdLst>
                <a:gd name="connsiteX0" fmla="*/ 126073 w 2533650"/>
                <a:gd name="connsiteY0" fmla="*/ 126073 h 1390650"/>
                <a:gd name="connsiteX1" fmla="*/ 1268597 w 2533650"/>
                <a:gd name="connsiteY1" fmla="*/ 1268597 h 1390650"/>
                <a:gd name="connsiteX2" fmla="*/ 2411121 w 2533650"/>
                <a:gd name="connsiteY2" fmla="*/ 126073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3650" h="1390650">
                  <a:moveTo>
                    <a:pt x="126073" y="126073"/>
                  </a:moveTo>
                  <a:cubicBezTo>
                    <a:pt x="126073" y="757076"/>
                    <a:pt x="637594" y="1268597"/>
                    <a:pt x="1268597" y="1268597"/>
                  </a:cubicBezTo>
                  <a:cubicBezTo>
                    <a:pt x="1899599" y="1268597"/>
                    <a:pt x="2411121" y="757085"/>
                    <a:pt x="2411121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7341F98-E50B-4421-A427-15E9F28CF191}"/>
                </a:ext>
              </a:extLst>
            </p:cNvPr>
            <p:cNvSpPr/>
            <p:nvPr/>
          </p:nvSpPr>
          <p:spPr>
            <a:xfrm>
              <a:off x="620507" y="5796215"/>
              <a:ext cx="488358" cy="282571"/>
            </a:xfrm>
            <a:custGeom>
              <a:avLst/>
              <a:gdLst>
                <a:gd name="connsiteX0" fmla="*/ 126073 w 1514475"/>
                <a:gd name="connsiteY0" fmla="*/ 126073 h 876300"/>
                <a:gd name="connsiteX1" fmla="*/ 759609 w 1514475"/>
                <a:gd name="connsiteY1" fmla="*/ 759600 h 876300"/>
                <a:gd name="connsiteX2" fmla="*/ 1393155 w 1514475"/>
                <a:gd name="connsiteY2" fmla="*/ 12607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876300">
                  <a:moveTo>
                    <a:pt x="126073" y="126073"/>
                  </a:moveTo>
                  <a:cubicBezTo>
                    <a:pt x="126073" y="475964"/>
                    <a:pt x="409708" y="759600"/>
                    <a:pt x="759609" y="759600"/>
                  </a:cubicBezTo>
                  <a:cubicBezTo>
                    <a:pt x="1109510" y="759600"/>
                    <a:pt x="1393155" y="475964"/>
                    <a:pt x="1393155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B603A90-D469-42A4-BA11-220BF4A0A275}"/>
                </a:ext>
              </a:extLst>
            </p:cNvPr>
            <p:cNvSpPr/>
            <p:nvPr userDrawn="1"/>
          </p:nvSpPr>
          <p:spPr>
            <a:xfrm>
              <a:off x="824788" y="5796215"/>
              <a:ext cx="79857" cy="899928"/>
            </a:xfrm>
            <a:custGeom>
              <a:avLst/>
              <a:gdLst>
                <a:gd name="connsiteX0" fmla="*/ 126073 w 247650"/>
                <a:gd name="connsiteY0" fmla="*/ 126073 h 2790825"/>
                <a:gd name="connsiteX1" fmla="*/ 126073 w 247650"/>
                <a:gd name="connsiteY1" fmla="*/ 2674106 h 27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790825">
                  <a:moveTo>
                    <a:pt x="126073" y="126073"/>
                  </a:moveTo>
                  <a:lnTo>
                    <a:pt x="126073" y="2674106"/>
                  </a:lnTo>
                </a:path>
              </a:pathLst>
            </a:custGeom>
            <a:noFill/>
            <a:ln w="762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AF6E1F0-648B-4532-99E2-F42A747C933D}"/>
                </a:ext>
              </a:extLst>
            </p:cNvPr>
            <p:cNvSpPr/>
            <p:nvPr/>
          </p:nvSpPr>
          <p:spPr>
            <a:xfrm>
              <a:off x="575486" y="6582175"/>
              <a:ext cx="577430" cy="101357"/>
            </a:xfrm>
            <a:custGeom>
              <a:avLst/>
              <a:gdLst>
                <a:gd name="connsiteX0" fmla="*/ 7144 w 1790700"/>
                <a:gd name="connsiteY0" fmla="*/ 315354 h 314325"/>
                <a:gd name="connsiteX1" fmla="*/ 7144 w 1790700"/>
                <a:gd name="connsiteY1" fmla="*/ 203263 h 314325"/>
                <a:gd name="connsiteX2" fmla="*/ 898931 w 1790700"/>
                <a:gd name="connsiteY2" fmla="*/ 7144 h 314325"/>
                <a:gd name="connsiteX3" fmla="*/ 1785747 w 1790700"/>
                <a:gd name="connsiteY3" fmla="*/ 203263 h 314325"/>
                <a:gd name="connsiteX4" fmla="*/ 1785747 w 1790700"/>
                <a:gd name="connsiteY4" fmla="*/ 315354 h 314325"/>
                <a:gd name="connsiteX5" fmla="*/ 7144 w 1790700"/>
                <a:gd name="connsiteY5" fmla="*/ 31535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314325">
                  <a:moveTo>
                    <a:pt x="7144" y="315354"/>
                  </a:moveTo>
                  <a:lnTo>
                    <a:pt x="7144" y="203263"/>
                  </a:lnTo>
                  <a:lnTo>
                    <a:pt x="898931" y="7144"/>
                  </a:lnTo>
                  <a:lnTo>
                    <a:pt x="1785747" y="203263"/>
                  </a:lnTo>
                  <a:lnTo>
                    <a:pt x="1785747" y="315354"/>
                  </a:lnTo>
                  <a:lnTo>
                    <a:pt x="7144" y="3153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39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CFC3-E752-47A7-840A-466CC363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8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8934-958C-43A3-A2C6-709C62B5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725"/>
            <a:ext cx="10515600" cy="3832225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400">
                <a:solidFill>
                  <a:schemeClr val="accent5"/>
                </a:solidFill>
              </a:defRPr>
            </a:lvl2pPr>
            <a:lvl3pPr>
              <a:defRPr sz="2400">
                <a:solidFill>
                  <a:schemeClr val="accent5"/>
                </a:solidFill>
              </a:defRPr>
            </a:lvl3pPr>
            <a:lvl4pPr>
              <a:defRPr sz="2400">
                <a:solidFill>
                  <a:schemeClr val="accent5"/>
                </a:solidFill>
              </a:defRPr>
            </a:lvl4pPr>
            <a:lvl5pPr>
              <a:defRPr sz="2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0B21D-18A5-48FC-89CA-CE120E49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5844F-0983-45A9-A4CC-6D0906A9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3B8496-AC3D-46E4-8263-0B6380A9A4EA}"/>
              </a:ext>
            </a:extLst>
          </p:cNvPr>
          <p:cNvGrpSpPr/>
          <p:nvPr userDrawn="1"/>
        </p:nvGrpSpPr>
        <p:grpSpPr>
          <a:xfrm>
            <a:off x="9826457" y="1066445"/>
            <a:ext cx="1769456" cy="2054250"/>
            <a:chOff x="9775657" y="238495"/>
            <a:chExt cx="1769456" cy="20542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C34D6E-76F0-4443-9B30-4D5B8CEA4A73}"/>
                </a:ext>
              </a:extLst>
            </p:cNvPr>
            <p:cNvSpPr/>
            <p:nvPr/>
          </p:nvSpPr>
          <p:spPr>
            <a:xfrm>
              <a:off x="9775657" y="238495"/>
              <a:ext cx="1769456" cy="2054250"/>
            </a:xfrm>
            <a:custGeom>
              <a:avLst/>
              <a:gdLst>
                <a:gd name="connsiteX0" fmla="*/ 592604 w 1769456"/>
                <a:gd name="connsiteY0" fmla="*/ 1540123 h 2054250"/>
                <a:gd name="connsiteX1" fmla="*/ 3502 w 1769456"/>
                <a:gd name="connsiteY1" fmla="*/ 1540123 h 2054250"/>
                <a:gd name="connsiteX2" fmla="*/ 298067 w 1769456"/>
                <a:gd name="connsiteY2" fmla="*/ 1027867 h 2054250"/>
                <a:gd name="connsiteX3" fmla="*/ 3506 w 1769456"/>
                <a:gd name="connsiteY3" fmla="*/ 515612 h 2054250"/>
                <a:gd name="connsiteX4" fmla="*/ 592609 w 1769456"/>
                <a:gd name="connsiteY4" fmla="*/ 515617 h 2054250"/>
                <a:gd name="connsiteX5" fmla="*/ 887072 w 1769456"/>
                <a:gd name="connsiteY5" fmla="*/ 3502 h 2054250"/>
                <a:gd name="connsiteX6" fmla="*/ 1181511 w 1769456"/>
                <a:gd name="connsiteY6" fmla="*/ 515617 h 2054250"/>
                <a:gd name="connsiteX7" fmla="*/ 1770614 w 1769456"/>
                <a:gd name="connsiteY7" fmla="*/ 515621 h 2054250"/>
                <a:gd name="connsiteX8" fmla="*/ 1476063 w 1769456"/>
                <a:gd name="connsiteY8" fmla="*/ 1027877 h 2054250"/>
                <a:gd name="connsiteX9" fmla="*/ 1770614 w 1769456"/>
                <a:gd name="connsiteY9" fmla="*/ 1540132 h 2054250"/>
                <a:gd name="connsiteX10" fmla="*/ 1181511 w 1769456"/>
                <a:gd name="connsiteY10" fmla="*/ 1540132 h 2054250"/>
                <a:gd name="connsiteX11" fmla="*/ 887072 w 1769456"/>
                <a:gd name="connsiteY11" fmla="*/ 2052247 h 2054250"/>
                <a:gd name="connsiteX12" fmla="*/ 592609 w 1769456"/>
                <a:gd name="connsiteY12" fmla="*/ 1540132 h 2054250"/>
                <a:gd name="connsiteX13" fmla="*/ 887063 w 1769456"/>
                <a:gd name="connsiteY13" fmla="*/ 1952892 h 2054250"/>
                <a:gd name="connsiteX14" fmla="*/ 1124403 w 1769456"/>
                <a:gd name="connsiteY14" fmla="*/ 1540123 h 2054250"/>
                <a:gd name="connsiteX15" fmla="*/ 649731 w 1769456"/>
                <a:gd name="connsiteY15" fmla="*/ 1540123 h 2054250"/>
                <a:gd name="connsiteX16" fmla="*/ 887072 w 1769456"/>
                <a:gd name="connsiteY16" fmla="*/ 1952892 h 2054250"/>
                <a:gd name="connsiteX17" fmla="*/ 1684859 w 1769456"/>
                <a:gd name="connsiteY17" fmla="*/ 1490293 h 2054250"/>
                <a:gd name="connsiteX18" fmla="*/ 1447523 w 1769456"/>
                <a:gd name="connsiteY18" fmla="*/ 1077534 h 2054250"/>
                <a:gd name="connsiteX19" fmla="*/ 1210168 w 1769456"/>
                <a:gd name="connsiteY19" fmla="*/ 1490293 h 2054250"/>
                <a:gd name="connsiteX20" fmla="*/ 1684840 w 1769456"/>
                <a:gd name="connsiteY20" fmla="*/ 1490293 h 2054250"/>
                <a:gd name="connsiteX21" fmla="*/ 1153041 w 1769456"/>
                <a:gd name="connsiteY21" fmla="*/ 1490293 h 2054250"/>
                <a:gd name="connsiteX22" fmla="*/ 1418170 w 1769456"/>
                <a:gd name="connsiteY22" fmla="*/ 1026443 h 2054250"/>
                <a:gd name="connsiteX23" fmla="*/ 1153083 w 1769456"/>
                <a:gd name="connsiteY23" fmla="*/ 565428 h 2054250"/>
                <a:gd name="connsiteX24" fmla="*/ 621079 w 1769456"/>
                <a:gd name="connsiteY24" fmla="*/ 565428 h 2054250"/>
                <a:gd name="connsiteX25" fmla="*/ 355194 w 1769456"/>
                <a:gd name="connsiteY25" fmla="*/ 1027858 h 2054250"/>
                <a:gd name="connsiteX26" fmla="*/ 621079 w 1769456"/>
                <a:gd name="connsiteY26" fmla="*/ 1490288 h 2054250"/>
                <a:gd name="connsiteX27" fmla="*/ 1153037 w 1769456"/>
                <a:gd name="connsiteY27" fmla="*/ 1490293 h 2054250"/>
                <a:gd name="connsiteX28" fmla="*/ 563985 w 1769456"/>
                <a:gd name="connsiteY28" fmla="*/ 1490288 h 2054250"/>
                <a:gd name="connsiteX29" fmla="*/ 326649 w 1769456"/>
                <a:gd name="connsiteY29" fmla="*/ 1077534 h 2054250"/>
                <a:gd name="connsiteX30" fmla="*/ 89299 w 1769456"/>
                <a:gd name="connsiteY30" fmla="*/ 1490288 h 2054250"/>
                <a:gd name="connsiteX31" fmla="*/ 563971 w 1769456"/>
                <a:gd name="connsiteY31" fmla="*/ 1490288 h 2054250"/>
                <a:gd name="connsiteX32" fmla="*/ 1447546 w 1769456"/>
                <a:gd name="connsiteY32" fmla="*/ 978220 h 2054250"/>
                <a:gd name="connsiteX33" fmla="*/ 1684882 w 1769456"/>
                <a:gd name="connsiteY33" fmla="*/ 565456 h 2054250"/>
                <a:gd name="connsiteX34" fmla="*/ 1210210 w 1769456"/>
                <a:gd name="connsiteY34" fmla="*/ 565451 h 2054250"/>
                <a:gd name="connsiteX35" fmla="*/ 1447551 w 1769456"/>
                <a:gd name="connsiteY35" fmla="*/ 978220 h 2054250"/>
                <a:gd name="connsiteX36" fmla="*/ 326626 w 1769456"/>
                <a:gd name="connsiteY36" fmla="*/ 978211 h 2054250"/>
                <a:gd name="connsiteX37" fmla="*/ 563971 w 1769456"/>
                <a:gd name="connsiteY37" fmla="*/ 565446 h 2054250"/>
                <a:gd name="connsiteX38" fmla="*/ 89299 w 1769456"/>
                <a:gd name="connsiteY38" fmla="*/ 565446 h 2054250"/>
                <a:gd name="connsiteX39" fmla="*/ 326640 w 1769456"/>
                <a:gd name="connsiteY39" fmla="*/ 978211 h 2054250"/>
                <a:gd name="connsiteX40" fmla="*/ 1124422 w 1769456"/>
                <a:gd name="connsiteY40" fmla="*/ 515617 h 2054250"/>
                <a:gd name="connsiteX41" fmla="*/ 887081 w 1769456"/>
                <a:gd name="connsiteY41" fmla="*/ 102848 h 2054250"/>
                <a:gd name="connsiteX42" fmla="*/ 649736 w 1769456"/>
                <a:gd name="connsiteY42" fmla="*/ 515612 h 2054250"/>
                <a:gd name="connsiteX43" fmla="*/ 1124408 w 1769456"/>
                <a:gd name="connsiteY43" fmla="*/ 515617 h 205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9456" h="2054250">
                  <a:moveTo>
                    <a:pt x="592604" y="1540123"/>
                  </a:moveTo>
                  <a:lnTo>
                    <a:pt x="3502" y="1540123"/>
                  </a:lnTo>
                  <a:lnTo>
                    <a:pt x="298067" y="1027867"/>
                  </a:lnTo>
                  <a:lnTo>
                    <a:pt x="3506" y="515612"/>
                  </a:lnTo>
                  <a:lnTo>
                    <a:pt x="592609" y="515617"/>
                  </a:lnTo>
                  <a:lnTo>
                    <a:pt x="887072" y="3502"/>
                  </a:lnTo>
                  <a:lnTo>
                    <a:pt x="1181511" y="515617"/>
                  </a:lnTo>
                  <a:lnTo>
                    <a:pt x="1770614" y="515621"/>
                  </a:lnTo>
                  <a:lnTo>
                    <a:pt x="1476063" y="1027877"/>
                  </a:lnTo>
                  <a:lnTo>
                    <a:pt x="1770614" y="1540132"/>
                  </a:lnTo>
                  <a:lnTo>
                    <a:pt x="1181511" y="1540132"/>
                  </a:lnTo>
                  <a:lnTo>
                    <a:pt x="887072" y="2052247"/>
                  </a:lnTo>
                  <a:lnTo>
                    <a:pt x="592609" y="1540132"/>
                  </a:lnTo>
                  <a:close/>
                  <a:moveTo>
                    <a:pt x="887063" y="1952892"/>
                  </a:moveTo>
                  <a:lnTo>
                    <a:pt x="1124403" y="1540123"/>
                  </a:lnTo>
                  <a:lnTo>
                    <a:pt x="649731" y="1540123"/>
                  </a:lnTo>
                  <a:lnTo>
                    <a:pt x="887072" y="1952892"/>
                  </a:lnTo>
                  <a:close/>
                  <a:moveTo>
                    <a:pt x="1684859" y="1490293"/>
                  </a:moveTo>
                  <a:lnTo>
                    <a:pt x="1447523" y="1077534"/>
                  </a:lnTo>
                  <a:lnTo>
                    <a:pt x="1210168" y="1490293"/>
                  </a:lnTo>
                  <a:lnTo>
                    <a:pt x="1684840" y="1490293"/>
                  </a:lnTo>
                  <a:close/>
                  <a:moveTo>
                    <a:pt x="1153041" y="1490293"/>
                  </a:moveTo>
                  <a:lnTo>
                    <a:pt x="1418170" y="1026443"/>
                  </a:lnTo>
                  <a:lnTo>
                    <a:pt x="1153083" y="565428"/>
                  </a:lnTo>
                  <a:lnTo>
                    <a:pt x="621079" y="565428"/>
                  </a:lnTo>
                  <a:lnTo>
                    <a:pt x="355194" y="1027858"/>
                  </a:lnTo>
                  <a:lnTo>
                    <a:pt x="621079" y="1490288"/>
                  </a:lnTo>
                  <a:lnTo>
                    <a:pt x="1153037" y="1490293"/>
                  </a:lnTo>
                  <a:close/>
                  <a:moveTo>
                    <a:pt x="563985" y="1490288"/>
                  </a:moveTo>
                  <a:lnTo>
                    <a:pt x="326649" y="1077534"/>
                  </a:lnTo>
                  <a:lnTo>
                    <a:pt x="89299" y="1490288"/>
                  </a:lnTo>
                  <a:lnTo>
                    <a:pt x="563971" y="1490288"/>
                  </a:lnTo>
                  <a:close/>
                  <a:moveTo>
                    <a:pt x="1447546" y="978220"/>
                  </a:moveTo>
                  <a:lnTo>
                    <a:pt x="1684882" y="565456"/>
                  </a:lnTo>
                  <a:lnTo>
                    <a:pt x="1210210" y="565451"/>
                  </a:lnTo>
                  <a:lnTo>
                    <a:pt x="1447551" y="978220"/>
                  </a:lnTo>
                  <a:close/>
                  <a:moveTo>
                    <a:pt x="326626" y="978211"/>
                  </a:moveTo>
                  <a:lnTo>
                    <a:pt x="563971" y="565446"/>
                  </a:lnTo>
                  <a:lnTo>
                    <a:pt x="89299" y="565446"/>
                  </a:lnTo>
                  <a:lnTo>
                    <a:pt x="326640" y="978211"/>
                  </a:lnTo>
                  <a:close/>
                  <a:moveTo>
                    <a:pt x="1124422" y="515617"/>
                  </a:moveTo>
                  <a:lnTo>
                    <a:pt x="887081" y="102848"/>
                  </a:lnTo>
                  <a:lnTo>
                    <a:pt x="649736" y="515612"/>
                  </a:lnTo>
                  <a:lnTo>
                    <a:pt x="1124408" y="5156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9A5EE51-FBE8-498D-B37D-AA34F8454E5D}"/>
                </a:ext>
              </a:extLst>
            </p:cNvPr>
            <p:cNvSpPr/>
            <p:nvPr/>
          </p:nvSpPr>
          <p:spPr>
            <a:xfrm>
              <a:off x="9782473" y="246385"/>
              <a:ext cx="1760119" cy="2035575"/>
            </a:xfrm>
            <a:custGeom>
              <a:avLst/>
              <a:gdLst>
                <a:gd name="connsiteX0" fmla="*/ 588076 w 1760118"/>
                <a:gd name="connsiteY0" fmla="*/ 1528311 h 2035575"/>
                <a:gd name="connsiteX1" fmla="*/ 3502 w 1760118"/>
                <a:gd name="connsiteY1" fmla="*/ 1528311 h 2035575"/>
                <a:gd name="connsiteX2" fmla="*/ 295798 w 1760118"/>
                <a:gd name="connsiteY2" fmla="*/ 1019977 h 2035575"/>
                <a:gd name="connsiteX3" fmla="*/ 3506 w 1760118"/>
                <a:gd name="connsiteY3" fmla="*/ 511644 h 2035575"/>
                <a:gd name="connsiteX4" fmla="*/ 588080 w 1760118"/>
                <a:gd name="connsiteY4" fmla="*/ 511648 h 2035575"/>
                <a:gd name="connsiteX5" fmla="*/ 880265 w 1760118"/>
                <a:gd name="connsiteY5" fmla="*/ 3502 h 2035575"/>
                <a:gd name="connsiteX6" fmla="*/ 1172426 w 1760118"/>
                <a:gd name="connsiteY6" fmla="*/ 511648 h 2035575"/>
                <a:gd name="connsiteX7" fmla="*/ 1757000 w 1760118"/>
                <a:gd name="connsiteY7" fmla="*/ 511653 h 2035575"/>
                <a:gd name="connsiteX8" fmla="*/ 1464718 w 1760118"/>
                <a:gd name="connsiteY8" fmla="*/ 1019987 h 2035575"/>
                <a:gd name="connsiteX9" fmla="*/ 1757000 w 1760118"/>
                <a:gd name="connsiteY9" fmla="*/ 1528320 h 2035575"/>
                <a:gd name="connsiteX10" fmla="*/ 1172426 w 1760118"/>
                <a:gd name="connsiteY10" fmla="*/ 1528320 h 2035575"/>
                <a:gd name="connsiteX11" fmla="*/ 880265 w 1760118"/>
                <a:gd name="connsiteY11" fmla="*/ 2036467 h 2035575"/>
                <a:gd name="connsiteX12" fmla="*/ 588085 w 1760118"/>
                <a:gd name="connsiteY12" fmla="*/ 1528320 h 2035575"/>
                <a:gd name="connsiteX13" fmla="*/ 880256 w 1760118"/>
                <a:gd name="connsiteY13" fmla="*/ 1952910 h 2035575"/>
                <a:gd name="connsiteX14" fmla="*/ 1124403 w 1760118"/>
                <a:gd name="connsiteY14" fmla="*/ 1528311 h 2035575"/>
                <a:gd name="connsiteX15" fmla="*/ 636098 w 1760118"/>
                <a:gd name="connsiteY15" fmla="*/ 1528311 h 2035575"/>
                <a:gd name="connsiteX16" fmla="*/ 880241 w 1760118"/>
                <a:gd name="connsiteY16" fmla="*/ 1952910 h 2035575"/>
                <a:gd name="connsiteX17" fmla="*/ 1684868 w 1760118"/>
                <a:gd name="connsiteY17" fmla="*/ 1486353 h 2035575"/>
                <a:gd name="connsiteX18" fmla="*/ 1440730 w 1760118"/>
                <a:gd name="connsiteY18" fmla="*/ 1061763 h 2035575"/>
                <a:gd name="connsiteX19" fmla="*/ 1196568 w 1760118"/>
                <a:gd name="connsiteY19" fmla="*/ 1486353 h 2035575"/>
                <a:gd name="connsiteX20" fmla="*/ 1684872 w 1760118"/>
                <a:gd name="connsiteY20" fmla="*/ 1486353 h 2035575"/>
                <a:gd name="connsiteX21" fmla="*/ 1148522 w 1760118"/>
                <a:gd name="connsiteY21" fmla="*/ 1486353 h 2035575"/>
                <a:gd name="connsiteX22" fmla="*/ 1415906 w 1760118"/>
                <a:gd name="connsiteY22" fmla="*/ 1018544 h 2035575"/>
                <a:gd name="connsiteX23" fmla="*/ 1148559 w 1760118"/>
                <a:gd name="connsiteY23" fmla="*/ 553602 h 2035575"/>
                <a:gd name="connsiteX24" fmla="*/ 612026 w 1760118"/>
                <a:gd name="connsiteY24" fmla="*/ 553602 h 2035575"/>
                <a:gd name="connsiteX25" fmla="*/ 343872 w 1760118"/>
                <a:gd name="connsiteY25" fmla="*/ 1019968 h 2035575"/>
                <a:gd name="connsiteX26" fmla="*/ 612031 w 1760118"/>
                <a:gd name="connsiteY26" fmla="*/ 1486334 h 2035575"/>
                <a:gd name="connsiteX27" fmla="*/ 1148517 w 1760118"/>
                <a:gd name="connsiteY27" fmla="*/ 1486334 h 2035575"/>
                <a:gd name="connsiteX28" fmla="*/ 563994 w 1760118"/>
                <a:gd name="connsiteY28" fmla="*/ 1486353 h 2035575"/>
                <a:gd name="connsiteX29" fmla="*/ 319856 w 1760118"/>
                <a:gd name="connsiteY29" fmla="*/ 1061763 h 2035575"/>
                <a:gd name="connsiteX30" fmla="*/ 75704 w 1760118"/>
                <a:gd name="connsiteY30" fmla="*/ 1486353 h 2035575"/>
                <a:gd name="connsiteX31" fmla="*/ 564008 w 1760118"/>
                <a:gd name="connsiteY31" fmla="*/ 1486353 h 2035575"/>
                <a:gd name="connsiteX32" fmla="*/ 1440739 w 1760118"/>
                <a:gd name="connsiteY32" fmla="*/ 978206 h 2035575"/>
                <a:gd name="connsiteX33" fmla="*/ 1684877 w 1760118"/>
                <a:gd name="connsiteY33" fmla="*/ 553606 h 2035575"/>
                <a:gd name="connsiteX34" fmla="*/ 1196573 w 1760118"/>
                <a:gd name="connsiteY34" fmla="*/ 553602 h 2035575"/>
                <a:gd name="connsiteX35" fmla="*/ 1440720 w 1760118"/>
                <a:gd name="connsiteY35" fmla="*/ 978206 h 2035575"/>
                <a:gd name="connsiteX36" fmla="*/ 319819 w 1760118"/>
                <a:gd name="connsiteY36" fmla="*/ 978197 h 2035575"/>
                <a:gd name="connsiteX37" fmla="*/ 563966 w 1760118"/>
                <a:gd name="connsiteY37" fmla="*/ 553597 h 2035575"/>
                <a:gd name="connsiteX38" fmla="*/ 75662 w 1760118"/>
                <a:gd name="connsiteY38" fmla="*/ 553597 h 2035575"/>
                <a:gd name="connsiteX39" fmla="*/ 319809 w 1760118"/>
                <a:gd name="connsiteY39" fmla="*/ 978197 h 2035575"/>
                <a:gd name="connsiteX40" fmla="*/ 1124431 w 1760118"/>
                <a:gd name="connsiteY40" fmla="*/ 511639 h 2035575"/>
                <a:gd name="connsiteX41" fmla="*/ 880288 w 1760118"/>
                <a:gd name="connsiteY41" fmla="*/ 87040 h 2035575"/>
                <a:gd name="connsiteX42" fmla="*/ 636136 w 1760118"/>
                <a:gd name="connsiteY42" fmla="*/ 511639 h 2035575"/>
                <a:gd name="connsiteX43" fmla="*/ 1124440 w 1760118"/>
                <a:gd name="connsiteY43" fmla="*/ 511639 h 203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0118" h="2035575">
                  <a:moveTo>
                    <a:pt x="588076" y="1528311"/>
                  </a:moveTo>
                  <a:lnTo>
                    <a:pt x="3502" y="1528311"/>
                  </a:lnTo>
                  <a:lnTo>
                    <a:pt x="295798" y="1019977"/>
                  </a:lnTo>
                  <a:lnTo>
                    <a:pt x="3506" y="511644"/>
                  </a:lnTo>
                  <a:lnTo>
                    <a:pt x="588080" y="511648"/>
                  </a:lnTo>
                  <a:lnTo>
                    <a:pt x="880265" y="3502"/>
                  </a:lnTo>
                  <a:lnTo>
                    <a:pt x="1172426" y="511648"/>
                  </a:lnTo>
                  <a:lnTo>
                    <a:pt x="1757000" y="511653"/>
                  </a:lnTo>
                  <a:lnTo>
                    <a:pt x="1464718" y="1019987"/>
                  </a:lnTo>
                  <a:lnTo>
                    <a:pt x="1757000" y="1528320"/>
                  </a:lnTo>
                  <a:lnTo>
                    <a:pt x="1172426" y="1528320"/>
                  </a:lnTo>
                  <a:lnTo>
                    <a:pt x="880265" y="2036467"/>
                  </a:lnTo>
                  <a:lnTo>
                    <a:pt x="588085" y="1528320"/>
                  </a:lnTo>
                  <a:close/>
                  <a:moveTo>
                    <a:pt x="880256" y="1952910"/>
                  </a:moveTo>
                  <a:lnTo>
                    <a:pt x="1124403" y="1528311"/>
                  </a:lnTo>
                  <a:lnTo>
                    <a:pt x="636098" y="1528311"/>
                  </a:lnTo>
                  <a:lnTo>
                    <a:pt x="880241" y="1952910"/>
                  </a:lnTo>
                  <a:close/>
                  <a:moveTo>
                    <a:pt x="1684868" y="1486353"/>
                  </a:moveTo>
                  <a:lnTo>
                    <a:pt x="1440730" y="1061763"/>
                  </a:lnTo>
                  <a:lnTo>
                    <a:pt x="1196568" y="1486353"/>
                  </a:lnTo>
                  <a:lnTo>
                    <a:pt x="1684872" y="1486353"/>
                  </a:lnTo>
                  <a:close/>
                  <a:moveTo>
                    <a:pt x="1148522" y="1486353"/>
                  </a:moveTo>
                  <a:lnTo>
                    <a:pt x="1415906" y="1018544"/>
                  </a:lnTo>
                  <a:lnTo>
                    <a:pt x="1148559" y="553602"/>
                  </a:lnTo>
                  <a:lnTo>
                    <a:pt x="612026" y="553602"/>
                  </a:lnTo>
                  <a:lnTo>
                    <a:pt x="343872" y="1019968"/>
                  </a:lnTo>
                  <a:lnTo>
                    <a:pt x="612031" y="1486334"/>
                  </a:lnTo>
                  <a:lnTo>
                    <a:pt x="1148517" y="1486334"/>
                  </a:lnTo>
                  <a:close/>
                  <a:moveTo>
                    <a:pt x="563994" y="1486353"/>
                  </a:moveTo>
                  <a:lnTo>
                    <a:pt x="319856" y="1061763"/>
                  </a:lnTo>
                  <a:lnTo>
                    <a:pt x="75704" y="1486353"/>
                  </a:lnTo>
                  <a:lnTo>
                    <a:pt x="564008" y="1486353"/>
                  </a:lnTo>
                  <a:close/>
                  <a:moveTo>
                    <a:pt x="1440739" y="978206"/>
                  </a:moveTo>
                  <a:lnTo>
                    <a:pt x="1684877" y="553606"/>
                  </a:lnTo>
                  <a:lnTo>
                    <a:pt x="1196573" y="553602"/>
                  </a:lnTo>
                  <a:lnTo>
                    <a:pt x="1440720" y="978206"/>
                  </a:lnTo>
                  <a:close/>
                  <a:moveTo>
                    <a:pt x="319819" y="978197"/>
                  </a:moveTo>
                  <a:lnTo>
                    <a:pt x="563966" y="553597"/>
                  </a:lnTo>
                  <a:lnTo>
                    <a:pt x="75662" y="553597"/>
                  </a:lnTo>
                  <a:lnTo>
                    <a:pt x="319809" y="978197"/>
                  </a:lnTo>
                  <a:close/>
                  <a:moveTo>
                    <a:pt x="1124431" y="511639"/>
                  </a:moveTo>
                  <a:lnTo>
                    <a:pt x="880288" y="87040"/>
                  </a:lnTo>
                  <a:lnTo>
                    <a:pt x="636136" y="511639"/>
                  </a:lnTo>
                  <a:lnTo>
                    <a:pt x="1124440" y="5116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7EA20D-AEE3-491B-8F6B-CD83D0F25368}"/>
                </a:ext>
              </a:extLst>
            </p:cNvPr>
            <p:cNvSpPr/>
            <p:nvPr/>
          </p:nvSpPr>
          <p:spPr>
            <a:xfrm>
              <a:off x="9789289" y="254229"/>
              <a:ext cx="1746113" cy="2021569"/>
            </a:xfrm>
            <a:custGeom>
              <a:avLst/>
              <a:gdLst>
                <a:gd name="connsiteX0" fmla="*/ 583547 w 1746112"/>
                <a:gd name="connsiteY0" fmla="*/ 1516499 h 2021568"/>
                <a:gd name="connsiteX1" fmla="*/ 3502 w 1746112"/>
                <a:gd name="connsiteY1" fmla="*/ 1516499 h 2021568"/>
                <a:gd name="connsiteX2" fmla="*/ 293538 w 1746112"/>
                <a:gd name="connsiteY2" fmla="*/ 1012087 h 2021568"/>
                <a:gd name="connsiteX3" fmla="*/ 3506 w 1746112"/>
                <a:gd name="connsiteY3" fmla="*/ 507675 h 2021568"/>
                <a:gd name="connsiteX4" fmla="*/ 583552 w 1746112"/>
                <a:gd name="connsiteY4" fmla="*/ 507680 h 2021568"/>
                <a:gd name="connsiteX5" fmla="*/ 873458 w 1746112"/>
                <a:gd name="connsiteY5" fmla="*/ 3502 h 2021568"/>
                <a:gd name="connsiteX6" fmla="*/ 1163350 w 1746112"/>
                <a:gd name="connsiteY6" fmla="*/ 507680 h 2021568"/>
                <a:gd name="connsiteX7" fmla="*/ 1743395 w 1746112"/>
                <a:gd name="connsiteY7" fmla="*/ 507685 h 2021568"/>
                <a:gd name="connsiteX8" fmla="*/ 1453377 w 1746112"/>
                <a:gd name="connsiteY8" fmla="*/ 1012096 h 2021568"/>
                <a:gd name="connsiteX9" fmla="*/ 1743400 w 1746112"/>
                <a:gd name="connsiteY9" fmla="*/ 1516508 h 2021568"/>
                <a:gd name="connsiteX10" fmla="*/ 1163355 w 1746112"/>
                <a:gd name="connsiteY10" fmla="*/ 1516508 h 2021568"/>
                <a:gd name="connsiteX11" fmla="*/ 873462 w 1746112"/>
                <a:gd name="connsiteY11" fmla="*/ 2020686 h 2021568"/>
                <a:gd name="connsiteX12" fmla="*/ 583561 w 1746112"/>
                <a:gd name="connsiteY12" fmla="*/ 1516508 h 2021568"/>
                <a:gd name="connsiteX13" fmla="*/ 873448 w 1746112"/>
                <a:gd name="connsiteY13" fmla="*/ 1952938 h 2021568"/>
                <a:gd name="connsiteX14" fmla="*/ 1124403 w 1746112"/>
                <a:gd name="connsiteY14" fmla="*/ 1516508 h 2021568"/>
                <a:gd name="connsiteX15" fmla="*/ 622513 w 1746112"/>
                <a:gd name="connsiteY15" fmla="*/ 1516508 h 2021568"/>
                <a:gd name="connsiteX16" fmla="*/ 873462 w 1746112"/>
                <a:gd name="connsiteY16" fmla="*/ 1952938 h 2021568"/>
                <a:gd name="connsiteX17" fmla="*/ 1684831 w 1746112"/>
                <a:gd name="connsiteY17" fmla="*/ 1482422 h 2021568"/>
                <a:gd name="connsiteX18" fmla="*/ 1433885 w 1746112"/>
                <a:gd name="connsiteY18" fmla="*/ 1045991 h 2021568"/>
                <a:gd name="connsiteX19" fmla="*/ 1182926 w 1746112"/>
                <a:gd name="connsiteY19" fmla="*/ 1482422 h 2021568"/>
                <a:gd name="connsiteX20" fmla="*/ 1684816 w 1746112"/>
                <a:gd name="connsiteY20" fmla="*/ 1482422 h 2021568"/>
                <a:gd name="connsiteX21" fmla="*/ 1143956 w 1746112"/>
                <a:gd name="connsiteY21" fmla="*/ 1482422 h 2021568"/>
                <a:gd name="connsiteX22" fmla="*/ 1413590 w 1746112"/>
                <a:gd name="connsiteY22" fmla="*/ 1010691 h 2021568"/>
                <a:gd name="connsiteX23" fmla="*/ 1143984 w 1746112"/>
                <a:gd name="connsiteY23" fmla="*/ 541808 h 2021568"/>
                <a:gd name="connsiteX24" fmla="*/ 602876 w 1746112"/>
                <a:gd name="connsiteY24" fmla="*/ 541808 h 2021568"/>
                <a:gd name="connsiteX25" fmla="*/ 332462 w 1746112"/>
                <a:gd name="connsiteY25" fmla="*/ 1012092 h 2021568"/>
                <a:gd name="connsiteX26" fmla="*/ 602876 w 1746112"/>
                <a:gd name="connsiteY26" fmla="*/ 1482375 h 2021568"/>
                <a:gd name="connsiteX27" fmla="*/ 1143937 w 1746112"/>
                <a:gd name="connsiteY27" fmla="*/ 1482389 h 2021568"/>
                <a:gd name="connsiteX28" fmla="*/ 563910 w 1746112"/>
                <a:gd name="connsiteY28" fmla="*/ 1482412 h 2021568"/>
                <a:gd name="connsiteX29" fmla="*/ 312965 w 1746112"/>
                <a:gd name="connsiteY29" fmla="*/ 1045982 h 2021568"/>
                <a:gd name="connsiteX30" fmla="*/ 62006 w 1746112"/>
                <a:gd name="connsiteY30" fmla="*/ 1482412 h 2021568"/>
                <a:gd name="connsiteX31" fmla="*/ 563896 w 1746112"/>
                <a:gd name="connsiteY31" fmla="*/ 1482412 h 2021568"/>
                <a:gd name="connsiteX32" fmla="*/ 1433885 w 1746112"/>
                <a:gd name="connsiteY32" fmla="*/ 978281 h 2021568"/>
                <a:gd name="connsiteX33" fmla="*/ 1684831 w 1746112"/>
                <a:gd name="connsiteY33" fmla="*/ 541851 h 2021568"/>
                <a:gd name="connsiteX34" fmla="*/ 1182940 w 1746112"/>
                <a:gd name="connsiteY34" fmla="*/ 541841 h 2021568"/>
                <a:gd name="connsiteX35" fmla="*/ 1433890 w 1746112"/>
                <a:gd name="connsiteY35" fmla="*/ 978281 h 2021568"/>
                <a:gd name="connsiteX36" fmla="*/ 312965 w 1746112"/>
                <a:gd name="connsiteY36" fmla="*/ 978271 h 2021568"/>
                <a:gd name="connsiteX37" fmla="*/ 563920 w 1746112"/>
                <a:gd name="connsiteY37" fmla="*/ 541841 h 2021568"/>
                <a:gd name="connsiteX38" fmla="*/ 62029 w 1746112"/>
                <a:gd name="connsiteY38" fmla="*/ 541836 h 2021568"/>
                <a:gd name="connsiteX39" fmla="*/ 312979 w 1746112"/>
                <a:gd name="connsiteY39" fmla="*/ 978271 h 2021568"/>
                <a:gd name="connsiteX40" fmla="*/ 1124347 w 1746112"/>
                <a:gd name="connsiteY40" fmla="*/ 507755 h 2021568"/>
                <a:gd name="connsiteX41" fmla="*/ 873397 w 1746112"/>
                <a:gd name="connsiteY41" fmla="*/ 71320 h 2021568"/>
                <a:gd name="connsiteX42" fmla="*/ 622442 w 1746112"/>
                <a:gd name="connsiteY42" fmla="*/ 507750 h 2021568"/>
                <a:gd name="connsiteX43" fmla="*/ 1124333 w 1746112"/>
                <a:gd name="connsiteY43" fmla="*/ 507755 h 202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6112" h="2021568">
                  <a:moveTo>
                    <a:pt x="583547" y="1516499"/>
                  </a:moveTo>
                  <a:lnTo>
                    <a:pt x="3502" y="1516499"/>
                  </a:lnTo>
                  <a:lnTo>
                    <a:pt x="293538" y="1012087"/>
                  </a:lnTo>
                  <a:lnTo>
                    <a:pt x="3506" y="507675"/>
                  </a:lnTo>
                  <a:lnTo>
                    <a:pt x="583552" y="507680"/>
                  </a:lnTo>
                  <a:lnTo>
                    <a:pt x="873458" y="3502"/>
                  </a:lnTo>
                  <a:lnTo>
                    <a:pt x="1163350" y="507680"/>
                  </a:lnTo>
                  <a:lnTo>
                    <a:pt x="1743395" y="507685"/>
                  </a:lnTo>
                  <a:lnTo>
                    <a:pt x="1453377" y="1012096"/>
                  </a:lnTo>
                  <a:lnTo>
                    <a:pt x="1743400" y="1516508"/>
                  </a:lnTo>
                  <a:lnTo>
                    <a:pt x="1163355" y="1516508"/>
                  </a:lnTo>
                  <a:lnTo>
                    <a:pt x="873462" y="2020686"/>
                  </a:lnTo>
                  <a:lnTo>
                    <a:pt x="583561" y="1516508"/>
                  </a:lnTo>
                  <a:close/>
                  <a:moveTo>
                    <a:pt x="873448" y="1952938"/>
                  </a:moveTo>
                  <a:lnTo>
                    <a:pt x="1124403" y="1516508"/>
                  </a:lnTo>
                  <a:lnTo>
                    <a:pt x="622513" y="1516508"/>
                  </a:lnTo>
                  <a:lnTo>
                    <a:pt x="873462" y="1952938"/>
                  </a:lnTo>
                  <a:close/>
                  <a:moveTo>
                    <a:pt x="1684831" y="1482422"/>
                  </a:moveTo>
                  <a:lnTo>
                    <a:pt x="1433885" y="1045991"/>
                  </a:lnTo>
                  <a:lnTo>
                    <a:pt x="1182926" y="1482422"/>
                  </a:lnTo>
                  <a:lnTo>
                    <a:pt x="1684816" y="1482422"/>
                  </a:lnTo>
                  <a:close/>
                  <a:moveTo>
                    <a:pt x="1143956" y="1482422"/>
                  </a:moveTo>
                  <a:lnTo>
                    <a:pt x="1413590" y="1010691"/>
                  </a:lnTo>
                  <a:lnTo>
                    <a:pt x="1143984" y="541808"/>
                  </a:lnTo>
                  <a:lnTo>
                    <a:pt x="602876" y="541808"/>
                  </a:lnTo>
                  <a:lnTo>
                    <a:pt x="332462" y="1012092"/>
                  </a:lnTo>
                  <a:lnTo>
                    <a:pt x="602876" y="1482375"/>
                  </a:lnTo>
                  <a:lnTo>
                    <a:pt x="1143937" y="1482389"/>
                  </a:lnTo>
                  <a:close/>
                  <a:moveTo>
                    <a:pt x="563910" y="1482412"/>
                  </a:moveTo>
                  <a:lnTo>
                    <a:pt x="312965" y="1045982"/>
                  </a:lnTo>
                  <a:lnTo>
                    <a:pt x="62006" y="1482412"/>
                  </a:lnTo>
                  <a:lnTo>
                    <a:pt x="563896" y="1482412"/>
                  </a:lnTo>
                  <a:close/>
                  <a:moveTo>
                    <a:pt x="1433885" y="978281"/>
                  </a:moveTo>
                  <a:lnTo>
                    <a:pt x="1684831" y="541851"/>
                  </a:lnTo>
                  <a:lnTo>
                    <a:pt x="1182940" y="541841"/>
                  </a:lnTo>
                  <a:lnTo>
                    <a:pt x="1433890" y="978281"/>
                  </a:lnTo>
                  <a:close/>
                  <a:moveTo>
                    <a:pt x="312965" y="978271"/>
                  </a:moveTo>
                  <a:lnTo>
                    <a:pt x="563920" y="541841"/>
                  </a:lnTo>
                  <a:lnTo>
                    <a:pt x="62029" y="541836"/>
                  </a:lnTo>
                  <a:lnTo>
                    <a:pt x="312979" y="978271"/>
                  </a:lnTo>
                  <a:close/>
                  <a:moveTo>
                    <a:pt x="1124347" y="507755"/>
                  </a:moveTo>
                  <a:lnTo>
                    <a:pt x="873397" y="71320"/>
                  </a:lnTo>
                  <a:lnTo>
                    <a:pt x="622442" y="507750"/>
                  </a:lnTo>
                  <a:lnTo>
                    <a:pt x="1124333" y="5077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05B6BE4-0D64-4521-9FD8-6EC421FD4859}"/>
                </a:ext>
              </a:extLst>
            </p:cNvPr>
            <p:cNvSpPr/>
            <p:nvPr/>
          </p:nvSpPr>
          <p:spPr>
            <a:xfrm>
              <a:off x="9796106" y="262212"/>
              <a:ext cx="1732106" cy="2007563"/>
            </a:xfrm>
            <a:custGeom>
              <a:avLst/>
              <a:gdLst>
                <a:gd name="connsiteX0" fmla="*/ 579018 w 1732106"/>
                <a:gd name="connsiteY0" fmla="*/ 1504593 h 2007562"/>
                <a:gd name="connsiteX1" fmla="*/ 3502 w 1732106"/>
                <a:gd name="connsiteY1" fmla="*/ 1504593 h 2007562"/>
                <a:gd name="connsiteX2" fmla="*/ 291274 w 1732106"/>
                <a:gd name="connsiteY2" fmla="*/ 1004150 h 2007562"/>
                <a:gd name="connsiteX3" fmla="*/ 3506 w 1732106"/>
                <a:gd name="connsiteY3" fmla="*/ 503707 h 2007562"/>
                <a:gd name="connsiteX4" fmla="*/ 579023 w 1732106"/>
                <a:gd name="connsiteY4" fmla="*/ 503711 h 2007562"/>
                <a:gd name="connsiteX5" fmla="*/ 866651 w 1732106"/>
                <a:gd name="connsiteY5" fmla="*/ 3502 h 2007562"/>
                <a:gd name="connsiteX6" fmla="*/ 1154264 w 1732106"/>
                <a:gd name="connsiteY6" fmla="*/ 503711 h 2007562"/>
                <a:gd name="connsiteX7" fmla="*/ 1729781 w 1732106"/>
                <a:gd name="connsiteY7" fmla="*/ 503716 h 2007562"/>
                <a:gd name="connsiteX8" fmla="*/ 1442018 w 1732106"/>
                <a:gd name="connsiteY8" fmla="*/ 1004159 h 2007562"/>
                <a:gd name="connsiteX9" fmla="*/ 1729781 w 1732106"/>
                <a:gd name="connsiteY9" fmla="*/ 1504603 h 2007562"/>
                <a:gd name="connsiteX10" fmla="*/ 1154264 w 1732106"/>
                <a:gd name="connsiteY10" fmla="*/ 1504603 h 2007562"/>
                <a:gd name="connsiteX11" fmla="*/ 866651 w 1732106"/>
                <a:gd name="connsiteY11" fmla="*/ 2004813 h 2007562"/>
                <a:gd name="connsiteX12" fmla="*/ 579032 w 1732106"/>
                <a:gd name="connsiteY12" fmla="*/ 1504603 h 2007562"/>
                <a:gd name="connsiteX13" fmla="*/ 866641 w 1732106"/>
                <a:gd name="connsiteY13" fmla="*/ 1952868 h 2007562"/>
                <a:gd name="connsiteX14" fmla="*/ 1124398 w 1732106"/>
                <a:gd name="connsiteY14" fmla="*/ 1504593 h 2007562"/>
                <a:gd name="connsiteX15" fmla="*/ 608875 w 1732106"/>
                <a:gd name="connsiteY15" fmla="*/ 1504593 h 2007562"/>
                <a:gd name="connsiteX16" fmla="*/ 866632 w 1732106"/>
                <a:gd name="connsiteY16" fmla="*/ 1952868 h 2007562"/>
                <a:gd name="connsiteX17" fmla="*/ 1684840 w 1732106"/>
                <a:gd name="connsiteY17" fmla="*/ 1478383 h 2007562"/>
                <a:gd name="connsiteX18" fmla="*/ 1427092 w 1732106"/>
                <a:gd name="connsiteY18" fmla="*/ 1030113 h 2007562"/>
                <a:gd name="connsiteX19" fmla="*/ 1169326 w 1732106"/>
                <a:gd name="connsiteY19" fmla="*/ 1478383 h 2007562"/>
                <a:gd name="connsiteX20" fmla="*/ 1684849 w 1732106"/>
                <a:gd name="connsiteY20" fmla="*/ 1478383 h 2007562"/>
                <a:gd name="connsiteX21" fmla="*/ 1139437 w 1732106"/>
                <a:gd name="connsiteY21" fmla="*/ 1478383 h 2007562"/>
                <a:gd name="connsiteX22" fmla="*/ 1411321 w 1732106"/>
                <a:gd name="connsiteY22" fmla="*/ 1002731 h 2007562"/>
                <a:gd name="connsiteX23" fmla="*/ 1139460 w 1732106"/>
                <a:gd name="connsiteY23" fmla="*/ 529926 h 2007562"/>
                <a:gd name="connsiteX24" fmla="*/ 593776 w 1732106"/>
                <a:gd name="connsiteY24" fmla="*/ 529926 h 2007562"/>
                <a:gd name="connsiteX25" fmla="*/ 321103 w 1732106"/>
                <a:gd name="connsiteY25" fmla="*/ 1004178 h 2007562"/>
                <a:gd name="connsiteX26" fmla="*/ 593776 w 1732106"/>
                <a:gd name="connsiteY26" fmla="*/ 1478430 h 2007562"/>
                <a:gd name="connsiteX27" fmla="*/ 1139413 w 1732106"/>
                <a:gd name="connsiteY27" fmla="*/ 1478434 h 2007562"/>
                <a:gd name="connsiteX28" fmla="*/ 563920 w 1732106"/>
                <a:gd name="connsiteY28" fmla="*/ 1478378 h 2007562"/>
                <a:gd name="connsiteX29" fmla="*/ 306167 w 1732106"/>
                <a:gd name="connsiteY29" fmla="*/ 1030113 h 2007562"/>
                <a:gd name="connsiteX30" fmla="*/ 48406 w 1732106"/>
                <a:gd name="connsiteY30" fmla="*/ 1478378 h 2007562"/>
                <a:gd name="connsiteX31" fmla="*/ 563929 w 1732106"/>
                <a:gd name="connsiteY31" fmla="*/ 1478378 h 2007562"/>
                <a:gd name="connsiteX32" fmla="*/ 1427078 w 1732106"/>
                <a:gd name="connsiteY32" fmla="*/ 978169 h 2007562"/>
                <a:gd name="connsiteX33" fmla="*/ 1684826 w 1732106"/>
                <a:gd name="connsiteY33" fmla="*/ 529903 h 2007562"/>
                <a:gd name="connsiteX34" fmla="*/ 1169303 w 1732106"/>
                <a:gd name="connsiteY34" fmla="*/ 529894 h 2007562"/>
                <a:gd name="connsiteX35" fmla="*/ 1427059 w 1732106"/>
                <a:gd name="connsiteY35" fmla="*/ 978169 h 2007562"/>
                <a:gd name="connsiteX36" fmla="*/ 306158 w 1732106"/>
                <a:gd name="connsiteY36" fmla="*/ 978159 h 2007562"/>
                <a:gd name="connsiteX37" fmla="*/ 563915 w 1732106"/>
                <a:gd name="connsiteY37" fmla="*/ 529894 h 2007562"/>
                <a:gd name="connsiteX38" fmla="*/ 48392 w 1732106"/>
                <a:gd name="connsiteY38" fmla="*/ 529889 h 2007562"/>
                <a:gd name="connsiteX39" fmla="*/ 306149 w 1732106"/>
                <a:gd name="connsiteY39" fmla="*/ 978159 h 2007562"/>
                <a:gd name="connsiteX40" fmla="*/ 1124356 w 1732106"/>
                <a:gd name="connsiteY40" fmla="*/ 503674 h 2007562"/>
                <a:gd name="connsiteX41" fmla="*/ 866604 w 1732106"/>
                <a:gd name="connsiteY41" fmla="*/ 55404 h 2007562"/>
                <a:gd name="connsiteX42" fmla="*/ 608842 w 1732106"/>
                <a:gd name="connsiteY42" fmla="*/ 503669 h 2007562"/>
                <a:gd name="connsiteX43" fmla="*/ 1124366 w 1732106"/>
                <a:gd name="connsiteY43" fmla="*/ 503674 h 200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32106" h="2007562">
                  <a:moveTo>
                    <a:pt x="579018" y="1504593"/>
                  </a:moveTo>
                  <a:lnTo>
                    <a:pt x="3502" y="1504593"/>
                  </a:lnTo>
                  <a:lnTo>
                    <a:pt x="291274" y="1004150"/>
                  </a:lnTo>
                  <a:lnTo>
                    <a:pt x="3506" y="503707"/>
                  </a:lnTo>
                  <a:lnTo>
                    <a:pt x="579023" y="503711"/>
                  </a:lnTo>
                  <a:lnTo>
                    <a:pt x="866651" y="3502"/>
                  </a:lnTo>
                  <a:lnTo>
                    <a:pt x="1154264" y="503711"/>
                  </a:lnTo>
                  <a:lnTo>
                    <a:pt x="1729781" y="503716"/>
                  </a:lnTo>
                  <a:lnTo>
                    <a:pt x="1442018" y="1004159"/>
                  </a:lnTo>
                  <a:lnTo>
                    <a:pt x="1729781" y="1504603"/>
                  </a:lnTo>
                  <a:lnTo>
                    <a:pt x="1154264" y="1504603"/>
                  </a:lnTo>
                  <a:lnTo>
                    <a:pt x="866651" y="2004813"/>
                  </a:lnTo>
                  <a:lnTo>
                    <a:pt x="579032" y="1504603"/>
                  </a:lnTo>
                  <a:close/>
                  <a:moveTo>
                    <a:pt x="866641" y="1952868"/>
                  </a:moveTo>
                  <a:lnTo>
                    <a:pt x="1124398" y="1504593"/>
                  </a:lnTo>
                  <a:lnTo>
                    <a:pt x="608875" y="1504593"/>
                  </a:lnTo>
                  <a:lnTo>
                    <a:pt x="866632" y="1952868"/>
                  </a:lnTo>
                  <a:close/>
                  <a:moveTo>
                    <a:pt x="1684840" y="1478383"/>
                  </a:moveTo>
                  <a:lnTo>
                    <a:pt x="1427092" y="1030113"/>
                  </a:lnTo>
                  <a:lnTo>
                    <a:pt x="1169326" y="1478383"/>
                  </a:lnTo>
                  <a:lnTo>
                    <a:pt x="1684849" y="1478383"/>
                  </a:lnTo>
                  <a:close/>
                  <a:moveTo>
                    <a:pt x="1139437" y="1478383"/>
                  </a:moveTo>
                  <a:lnTo>
                    <a:pt x="1411321" y="1002731"/>
                  </a:lnTo>
                  <a:lnTo>
                    <a:pt x="1139460" y="529926"/>
                  </a:lnTo>
                  <a:lnTo>
                    <a:pt x="593776" y="529926"/>
                  </a:lnTo>
                  <a:lnTo>
                    <a:pt x="321103" y="1004178"/>
                  </a:lnTo>
                  <a:lnTo>
                    <a:pt x="593776" y="1478430"/>
                  </a:lnTo>
                  <a:lnTo>
                    <a:pt x="1139413" y="1478434"/>
                  </a:lnTo>
                  <a:close/>
                  <a:moveTo>
                    <a:pt x="563920" y="1478378"/>
                  </a:moveTo>
                  <a:lnTo>
                    <a:pt x="306167" y="1030113"/>
                  </a:lnTo>
                  <a:lnTo>
                    <a:pt x="48406" y="1478378"/>
                  </a:lnTo>
                  <a:lnTo>
                    <a:pt x="563929" y="1478378"/>
                  </a:lnTo>
                  <a:close/>
                  <a:moveTo>
                    <a:pt x="1427078" y="978169"/>
                  </a:moveTo>
                  <a:lnTo>
                    <a:pt x="1684826" y="529903"/>
                  </a:lnTo>
                  <a:lnTo>
                    <a:pt x="1169303" y="529894"/>
                  </a:lnTo>
                  <a:lnTo>
                    <a:pt x="1427059" y="978169"/>
                  </a:lnTo>
                  <a:close/>
                  <a:moveTo>
                    <a:pt x="306158" y="978159"/>
                  </a:moveTo>
                  <a:lnTo>
                    <a:pt x="563915" y="529894"/>
                  </a:lnTo>
                  <a:lnTo>
                    <a:pt x="48392" y="529889"/>
                  </a:lnTo>
                  <a:lnTo>
                    <a:pt x="306149" y="978159"/>
                  </a:lnTo>
                  <a:close/>
                  <a:moveTo>
                    <a:pt x="1124356" y="503674"/>
                  </a:moveTo>
                  <a:lnTo>
                    <a:pt x="866604" y="55404"/>
                  </a:lnTo>
                  <a:lnTo>
                    <a:pt x="608842" y="503669"/>
                  </a:lnTo>
                  <a:lnTo>
                    <a:pt x="1124366" y="5036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376DBB-C522-4BF2-B685-09EB544FA37B}"/>
                </a:ext>
              </a:extLst>
            </p:cNvPr>
            <p:cNvSpPr/>
            <p:nvPr/>
          </p:nvSpPr>
          <p:spPr>
            <a:xfrm>
              <a:off x="9806377" y="273604"/>
              <a:ext cx="1708763" cy="1984219"/>
            </a:xfrm>
            <a:custGeom>
              <a:avLst/>
              <a:gdLst>
                <a:gd name="connsiteX0" fmla="*/ 570988 w 1708762"/>
                <a:gd name="connsiteY0" fmla="*/ 1489280 h 1984218"/>
                <a:gd name="connsiteX1" fmla="*/ 0 w 1708762"/>
                <a:gd name="connsiteY1" fmla="*/ 1489280 h 1984218"/>
                <a:gd name="connsiteX2" fmla="*/ 285503 w 1708762"/>
                <a:gd name="connsiteY2" fmla="*/ 992758 h 1984218"/>
                <a:gd name="connsiteX3" fmla="*/ 5 w 1708762"/>
                <a:gd name="connsiteY3" fmla="*/ 496237 h 1984218"/>
                <a:gd name="connsiteX4" fmla="*/ 570993 w 1708762"/>
                <a:gd name="connsiteY4" fmla="*/ 496241 h 1984218"/>
                <a:gd name="connsiteX5" fmla="*/ 856347 w 1708762"/>
                <a:gd name="connsiteY5" fmla="*/ 0 h 1984218"/>
                <a:gd name="connsiteX6" fmla="*/ 1141677 w 1708762"/>
                <a:gd name="connsiteY6" fmla="*/ 496241 h 1984218"/>
                <a:gd name="connsiteX7" fmla="*/ 1712666 w 1708762"/>
                <a:gd name="connsiteY7" fmla="*/ 496246 h 1984218"/>
                <a:gd name="connsiteX8" fmla="*/ 1427176 w 1708762"/>
                <a:gd name="connsiteY8" fmla="*/ 992768 h 1984218"/>
                <a:gd name="connsiteX9" fmla="*/ 1712661 w 1708762"/>
                <a:gd name="connsiteY9" fmla="*/ 1489289 h 1984218"/>
                <a:gd name="connsiteX10" fmla="*/ 1141673 w 1708762"/>
                <a:gd name="connsiteY10" fmla="*/ 1489289 h 1984218"/>
                <a:gd name="connsiteX11" fmla="*/ 856342 w 1708762"/>
                <a:gd name="connsiteY11" fmla="*/ 1985531 h 1984218"/>
                <a:gd name="connsiteX12" fmla="*/ 570993 w 1708762"/>
                <a:gd name="connsiteY12" fmla="*/ 1489289 h 1984218"/>
                <a:gd name="connsiteX13" fmla="*/ 856337 w 1708762"/>
                <a:gd name="connsiteY13" fmla="*/ 1949385 h 1984218"/>
                <a:gd name="connsiteX14" fmla="*/ 1120892 w 1708762"/>
                <a:gd name="connsiteY14" fmla="*/ 1489275 h 1984218"/>
                <a:gd name="connsiteX15" fmla="*/ 591783 w 1708762"/>
                <a:gd name="connsiteY15" fmla="*/ 1489275 h 1984218"/>
                <a:gd name="connsiteX16" fmla="*/ 856342 w 1708762"/>
                <a:gd name="connsiteY16" fmla="*/ 1949385 h 1984218"/>
                <a:gd name="connsiteX17" fmla="*/ 1681352 w 1708762"/>
                <a:gd name="connsiteY17" fmla="*/ 1470932 h 1984218"/>
                <a:gd name="connsiteX18" fmla="*/ 1416798 w 1708762"/>
                <a:gd name="connsiteY18" fmla="*/ 1010826 h 1984218"/>
                <a:gd name="connsiteX19" fmla="*/ 1152229 w 1708762"/>
                <a:gd name="connsiteY19" fmla="*/ 1470932 h 1984218"/>
                <a:gd name="connsiteX20" fmla="*/ 1681338 w 1708762"/>
                <a:gd name="connsiteY20" fmla="*/ 1470932 h 1984218"/>
                <a:gd name="connsiteX21" fmla="*/ 1131420 w 1708762"/>
                <a:gd name="connsiteY21" fmla="*/ 1470932 h 1984218"/>
                <a:gd name="connsiteX22" fmla="*/ 1405565 w 1708762"/>
                <a:gd name="connsiteY22" fmla="*/ 991311 h 1984218"/>
                <a:gd name="connsiteX23" fmla="*/ 1131434 w 1708762"/>
                <a:gd name="connsiteY23" fmla="*/ 514585 h 1984218"/>
                <a:gd name="connsiteX24" fmla="*/ 581222 w 1708762"/>
                <a:gd name="connsiteY24" fmla="*/ 514585 h 1984218"/>
                <a:gd name="connsiteX25" fmla="*/ 306275 w 1708762"/>
                <a:gd name="connsiteY25" fmla="*/ 992758 h 1984218"/>
                <a:gd name="connsiteX26" fmla="*/ 581222 w 1708762"/>
                <a:gd name="connsiteY26" fmla="*/ 1470932 h 1984218"/>
                <a:gd name="connsiteX27" fmla="*/ 1131434 w 1708762"/>
                <a:gd name="connsiteY27" fmla="*/ 1470936 h 1984218"/>
                <a:gd name="connsiteX28" fmla="*/ 560432 w 1708762"/>
                <a:gd name="connsiteY28" fmla="*/ 1470927 h 1984218"/>
                <a:gd name="connsiteX29" fmla="*/ 295877 w 1708762"/>
                <a:gd name="connsiteY29" fmla="*/ 1010826 h 1984218"/>
                <a:gd name="connsiteX30" fmla="*/ 31309 w 1708762"/>
                <a:gd name="connsiteY30" fmla="*/ 1470927 h 1984218"/>
                <a:gd name="connsiteX31" fmla="*/ 560418 w 1708762"/>
                <a:gd name="connsiteY31" fmla="*/ 1470927 h 1984218"/>
                <a:gd name="connsiteX32" fmla="*/ 1416774 w 1708762"/>
                <a:gd name="connsiteY32" fmla="*/ 974686 h 1984218"/>
                <a:gd name="connsiteX33" fmla="*/ 1681329 w 1708762"/>
                <a:gd name="connsiteY33" fmla="*/ 514585 h 1984218"/>
                <a:gd name="connsiteX34" fmla="*/ 1152220 w 1708762"/>
                <a:gd name="connsiteY34" fmla="*/ 514576 h 1984218"/>
                <a:gd name="connsiteX35" fmla="*/ 1416784 w 1708762"/>
                <a:gd name="connsiteY35" fmla="*/ 974686 h 1984218"/>
                <a:gd name="connsiteX36" fmla="*/ 295854 w 1708762"/>
                <a:gd name="connsiteY36" fmla="*/ 974676 h 1984218"/>
                <a:gd name="connsiteX37" fmla="*/ 560418 w 1708762"/>
                <a:gd name="connsiteY37" fmla="*/ 514576 h 1984218"/>
                <a:gd name="connsiteX38" fmla="*/ 31309 w 1708762"/>
                <a:gd name="connsiteY38" fmla="*/ 514571 h 1984218"/>
                <a:gd name="connsiteX39" fmla="*/ 295868 w 1708762"/>
                <a:gd name="connsiteY39" fmla="*/ 974676 h 1984218"/>
                <a:gd name="connsiteX40" fmla="*/ 1120869 w 1708762"/>
                <a:gd name="connsiteY40" fmla="*/ 496223 h 1984218"/>
                <a:gd name="connsiteX41" fmla="*/ 856319 w 1708762"/>
                <a:gd name="connsiteY41" fmla="*/ 36117 h 1984218"/>
                <a:gd name="connsiteX42" fmla="*/ 591755 w 1708762"/>
                <a:gd name="connsiteY42" fmla="*/ 496218 h 1984218"/>
                <a:gd name="connsiteX43" fmla="*/ 1120864 w 1708762"/>
                <a:gd name="connsiteY43" fmla="*/ 496223 h 19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08762" h="1984218">
                  <a:moveTo>
                    <a:pt x="570988" y="1489280"/>
                  </a:moveTo>
                  <a:lnTo>
                    <a:pt x="0" y="1489280"/>
                  </a:lnTo>
                  <a:lnTo>
                    <a:pt x="285503" y="992758"/>
                  </a:lnTo>
                  <a:lnTo>
                    <a:pt x="5" y="496237"/>
                  </a:lnTo>
                  <a:lnTo>
                    <a:pt x="570993" y="496241"/>
                  </a:lnTo>
                  <a:lnTo>
                    <a:pt x="856347" y="0"/>
                  </a:lnTo>
                  <a:lnTo>
                    <a:pt x="1141677" y="496241"/>
                  </a:lnTo>
                  <a:lnTo>
                    <a:pt x="1712666" y="496246"/>
                  </a:lnTo>
                  <a:lnTo>
                    <a:pt x="1427176" y="992768"/>
                  </a:lnTo>
                  <a:lnTo>
                    <a:pt x="1712661" y="1489289"/>
                  </a:lnTo>
                  <a:lnTo>
                    <a:pt x="1141673" y="1489289"/>
                  </a:lnTo>
                  <a:lnTo>
                    <a:pt x="856342" y="1985531"/>
                  </a:lnTo>
                  <a:lnTo>
                    <a:pt x="570993" y="1489289"/>
                  </a:lnTo>
                  <a:close/>
                  <a:moveTo>
                    <a:pt x="856337" y="1949385"/>
                  </a:moveTo>
                  <a:lnTo>
                    <a:pt x="1120892" y="1489275"/>
                  </a:lnTo>
                  <a:lnTo>
                    <a:pt x="591783" y="1489275"/>
                  </a:lnTo>
                  <a:lnTo>
                    <a:pt x="856342" y="1949385"/>
                  </a:lnTo>
                  <a:close/>
                  <a:moveTo>
                    <a:pt x="1681352" y="1470932"/>
                  </a:moveTo>
                  <a:lnTo>
                    <a:pt x="1416798" y="1010826"/>
                  </a:lnTo>
                  <a:lnTo>
                    <a:pt x="1152229" y="1470932"/>
                  </a:lnTo>
                  <a:lnTo>
                    <a:pt x="1681338" y="1470932"/>
                  </a:lnTo>
                  <a:close/>
                  <a:moveTo>
                    <a:pt x="1131420" y="1470932"/>
                  </a:moveTo>
                  <a:lnTo>
                    <a:pt x="1405565" y="991311"/>
                  </a:lnTo>
                  <a:lnTo>
                    <a:pt x="1131434" y="514585"/>
                  </a:lnTo>
                  <a:lnTo>
                    <a:pt x="581222" y="514585"/>
                  </a:lnTo>
                  <a:lnTo>
                    <a:pt x="306275" y="992758"/>
                  </a:lnTo>
                  <a:lnTo>
                    <a:pt x="581222" y="1470932"/>
                  </a:lnTo>
                  <a:lnTo>
                    <a:pt x="1131434" y="1470936"/>
                  </a:lnTo>
                  <a:close/>
                  <a:moveTo>
                    <a:pt x="560432" y="1470927"/>
                  </a:moveTo>
                  <a:lnTo>
                    <a:pt x="295877" y="1010826"/>
                  </a:lnTo>
                  <a:lnTo>
                    <a:pt x="31309" y="1470927"/>
                  </a:lnTo>
                  <a:lnTo>
                    <a:pt x="560418" y="1470927"/>
                  </a:lnTo>
                  <a:close/>
                  <a:moveTo>
                    <a:pt x="1416774" y="974686"/>
                  </a:moveTo>
                  <a:lnTo>
                    <a:pt x="1681329" y="514585"/>
                  </a:lnTo>
                  <a:lnTo>
                    <a:pt x="1152220" y="514576"/>
                  </a:lnTo>
                  <a:lnTo>
                    <a:pt x="1416784" y="974686"/>
                  </a:lnTo>
                  <a:close/>
                  <a:moveTo>
                    <a:pt x="295854" y="974676"/>
                  </a:moveTo>
                  <a:lnTo>
                    <a:pt x="560418" y="514576"/>
                  </a:lnTo>
                  <a:lnTo>
                    <a:pt x="31309" y="514571"/>
                  </a:lnTo>
                  <a:lnTo>
                    <a:pt x="295868" y="974676"/>
                  </a:lnTo>
                  <a:close/>
                  <a:moveTo>
                    <a:pt x="1120869" y="496223"/>
                  </a:moveTo>
                  <a:lnTo>
                    <a:pt x="856319" y="36117"/>
                  </a:lnTo>
                  <a:lnTo>
                    <a:pt x="591755" y="496218"/>
                  </a:lnTo>
                  <a:lnTo>
                    <a:pt x="1120864" y="49622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8F890E4-C59E-4768-98BC-8F2BF9A91270}"/>
                </a:ext>
              </a:extLst>
            </p:cNvPr>
            <p:cNvSpPr/>
            <p:nvPr/>
          </p:nvSpPr>
          <p:spPr>
            <a:xfrm>
              <a:off x="9811523" y="279819"/>
              <a:ext cx="1699425" cy="1970213"/>
            </a:xfrm>
            <a:custGeom>
              <a:avLst/>
              <a:gdLst>
                <a:gd name="connsiteX0" fmla="*/ 1683028 w 1699425"/>
                <a:gd name="connsiteY0" fmla="*/ 504448 h 1970212"/>
                <a:gd name="connsiteX1" fmla="*/ 1411675 w 1699425"/>
                <a:gd name="connsiteY1" fmla="*/ 976365 h 1970212"/>
                <a:gd name="connsiteX2" fmla="*/ 1140309 w 1699425"/>
                <a:gd name="connsiteY2" fmla="*/ 504401 h 1970212"/>
                <a:gd name="connsiteX3" fmla="*/ 1683004 w 1699425"/>
                <a:gd name="connsiteY3" fmla="*/ 504411 h 1970212"/>
                <a:gd name="connsiteX4" fmla="*/ 1683028 w 1699425"/>
                <a:gd name="connsiteY4" fmla="*/ 1468685 h 1970212"/>
                <a:gd name="connsiteX5" fmla="*/ 1140285 w 1699425"/>
                <a:gd name="connsiteY5" fmla="*/ 1468685 h 1970212"/>
                <a:gd name="connsiteX6" fmla="*/ 1411661 w 1699425"/>
                <a:gd name="connsiteY6" fmla="*/ 996768 h 1970212"/>
                <a:gd name="connsiteX7" fmla="*/ 1683013 w 1699425"/>
                <a:gd name="connsiteY7" fmla="*/ 1468685 h 1970212"/>
                <a:gd name="connsiteX8" fmla="*/ 851243 w 1699425"/>
                <a:gd name="connsiteY8" fmla="*/ 1951107 h 1970212"/>
                <a:gd name="connsiteX9" fmla="*/ 579876 w 1699425"/>
                <a:gd name="connsiteY9" fmla="*/ 1479190 h 1970212"/>
                <a:gd name="connsiteX10" fmla="*/ 1122619 w 1699425"/>
                <a:gd name="connsiteY10" fmla="*/ 1479190 h 1970212"/>
                <a:gd name="connsiteX11" fmla="*/ 851252 w 1699425"/>
                <a:gd name="connsiteY11" fmla="*/ 1951107 h 1970212"/>
                <a:gd name="connsiteX12" fmla="*/ 1700769 w 1699425"/>
                <a:gd name="connsiteY12" fmla="*/ 493990 h 1970212"/>
                <a:gd name="connsiteX13" fmla="*/ 1134309 w 1699425"/>
                <a:gd name="connsiteY13" fmla="*/ 493985 h 1970212"/>
                <a:gd name="connsiteX14" fmla="*/ 851252 w 1699425"/>
                <a:gd name="connsiteY14" fmla="*/ 1712 h 1970212"/>
                <a:gd name="connsiteX15" fmla="*/ 568177 w 1699425"/>
                <a:gd name="connsiteY15" fmla="*/ 493985 h 1970212"/>
                <a:gd name="connsiteX16" fmla="*/ 1717 w 1699425"/>
                <a:gd name="connsiteY16" fmla="*/ 493981 h 1970212"/>
                <a:gd name="connsiteX17" fmla="*/ 284956 w 1699425"/>
                <a:gd name="connsiteY17" fmla="*/ 986581 h 1970212"/>
                <a:gd name="connsiteX18" fmla="*/ 1712 w 1699425"/>
                <a:gd name="connsiteY18" fmla="*/ 1479181 h 1970212"/>
                <a:gd name="connsiteX19" fmla="*/ 568172 w 1699425"/>
                <a:gd name="connsiteY19" fmla="*/ 1479181 h 1970212"/>
                <a:gd name="connsiteX20" fmla="*/ 851243 w 1699425"/>
                <a:gd name="connsiteY20" fmla="*/ 1971454 h 1970212"/>
                <a:gd name="connsiteX21" fmla="*/ 1134300 w 1699425"/>
                <a:gd name="connsiteY21" fmla="*/ 1479181 h 1970212"/>
                <a:gd name="connsiteX22" fmla="*/ 1700759 w 1699425"/>
                <a:gd name="connsiteY22" fmla="*/ 1479181 h 1970212"/>
                <a:gd name="connsiteX23" fmla="*/ 1417530 w 1699425"/>
                <a:gd name="connsiteY23" fmla="*/ 986581 h 1970212"/>
                <a:gd name="connsiteX24" fmla="*/ 1700759 w 1699425"/>
                <a:gd name="connsiteY24" fmla="*/ 493981 h 1970212"/>
                <a:gd name="connsiteX25" fmla="*/ 851243 w 1699425"/>
                <a:gd name="connsiteY25" fmla="*/ 22073 h 1970212"/>
                <a:gd name="connsiteX26" fmla="*/ 1122605 w 1699425"/>
                <a:gd name="connsiteY26" fmla="*/ 493990 h 1970212"/>
                <a:gd name="connsiteX27" fmla="*/ 579862 w 1699425"/>
                <a:gd name="connsiteY27" fmla="*/ 493985 h 1970212"/>
                <a:gd name="connsiteX28" fmla="*/ 851234 w 1699425"/>
                <a:gd name="connsiteY28" fmla="*/ 22068 h 1970212"/>
                <a:gd name="connsiteX29" fmla="*/ 19412 w 1699425"/>
                <a:gd name="connsiteY29" fmla="*/ 504448 h 1970212"/>
                <a:gd name="connsiteX30" fmla="*/ 562154 w 1699425"/>
                <a:gd name="connsiteY30" fmla="*/ 504453 h 1970212"/>
                <a:gd name="connsiteX31" fmla="*/ 290783 w 1699425"/>
                <a:gd name="connsiteY31" fmla="*/ 976370 h 1970212"/>
                <a:gd name="connsiteX32" fmla="*/ 19416 w 1699425"/>
                <a:gd name="connsiteY32" fmla="*/ 504453 h 1970212"/>
                <a:gd name="connsiteX33" fmla="*/ 19402 w 1699425"/>
                <a:gd name="connsiteY33" fmla="*/ 1468685 h 1970212"/>
                <a:gd name="connsiteX34" fmla="*/ 290773 w 1699425"/>
                <a:gd name="connsiteY34" fmla="*/ 996768 h 1970212"/>
                <a:gd name="connsiteX35" fmla="*/ 562135 w 1699425"/>
                <a:gd name="connsiteY35" fmla="*/ 1468685 h 1970212"/>
                <a:gd name="connsiteX36" fmla="*/ 19393 w 1699425"/>
                <a:gd name="connsiteY36" fmla="*/ 1468685 h 1970212"/>
                <a:gd name="connsiteX37" fmla="*/ 296628 w 1699425"/>
                <a:gd name="connsiteY37" fmla="*/ 986590 h 1970212"/>
                <a:gd name="connsiteX38" fmla="*/ 573835 w 1699425"/>
                <a:gd name="connsiteY38" fmla="*/ 504495 h 1970212"/>
                <a:gd name="connsiteX39" fmla="*/ 1128623 w 1699425"/>
                <a:gd name="connsiteY39" fmla="*/ 504495 h 1970212"/>
                <a:gd name="connsiteX40" fmla="*/ 1405008 w 1699425"/>
                <a:gd name="connsiteY40" fmla="*/ 985143 h 1970212"/>
                <a:gd name="connsiteX41" fmla="*/ 1128613 w 1699425"/>
                <a:gd name="connsiteY41" fmla="*/ 1468732 h 1970212"/>
                <a:gd name="connsiteX42" fmla="*/ 573873 w 1699425"/>
                <a:gd name="connsiteY42" fmla="*/ 1468723 h 1970212"/>
                <a:gd name="connsiteX43" fmla="*/ 296665 w 1699425"/>
                <a:gd name="connsiteY43" fmla="*/ 986627 h 19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99425" h="1970212">
                  <a:moveTo>
                    <a:pt x="1683028" y="504448"/>
                  </a:moveTo>
                  <a:lnTo>
                    <a:pt x="1411675" y="976365"/>
                  </a:lnTo>
                  <a:lnTo>
                    <a:pt x="1140309" y="504401"/>
                  </a:lnTo>
                  <a:lnTo>
                    <a:pt x="1683004" y="504411"/>
                  </a:lnTo>
                  <a:close/>
                  <a:moveTo>
                    <a:pt x="1683028" y="1468685"/>
                  </a:moveTo>
                  <a:lnTo>
                    <a:pt x="1140285" y="1468685"/>
                  </a:lnTo>
                  <a:lnTo>
                    <a:pt x="1411661" y="996768"/>
                  </a:lnTo>
                  <a:lnTo>
                    <a:pt x="1683013" y="1468685"/>
                  </a:lnTo>
                  <a:close/>
                  <a:moveTo>
                    <a:pt x="851243" y="1951107"/>
                  </a:moveTo>
                  <a:lnTo>
                    <a:pt x="579876" y="1479190"/>
                  </a:lnTo>
                  <a:lnTo>
                    <a:pt x="1122619" y="1479190"/>
                  </a:lnTo>
                  <a:lnTo>
                    <a:pt x="851252" y="1951107"/>
                  </a:lnTo>
                  <a:close/>
                  <a:moveTo>
                    <a:pt x="1700769" y="493990"/>
                  </a:moveTo>
                  <a:lnTo>
                    <a:pt x="1134309" y="493985"/>
                  </a:lnTo>
                  <a:lnTo>
                    <a:pt x="851252" y="1712"/>
                  </a:lnTo>
                  <a:lnTo>
                    <a:pt x="568177" y="493985"/>
                  </a:lnTo>
                  <a:lnTo>
                    <a:pt x="1717" y="493981"/>
                  </a:lnTo>
                  <a:lnTo>
                    <a:pt x="284956" y="986581"/>
                  </a:lnTo>
                  <a:lnTo>
                    <a:pt x="1712" y="1479181"/>
                  </a:lnTo>
                  <a:lnTo>
                    <a:pt x="568172" y="1479181"/>
                  </a:lnTo>
                  <a:lnTo>
                    <a:pt x="851243" y="1971454"/>
                  </a:lnTo>
                  <a:lnTo>
                    <a:pt x="1134300" y="1479181"/>
                  </a:lnTo>
                  <a:lnTo>
                    <a:pt x="1700759" y="1479181"/>
                  </a:lnTo>
                  <a:lnTo>
                    <a:pt x="1417530" y="986581"/>
                  </a:lnTo>
                  <a:lnTo>
                    <a:pt x="1700759" y="493981"/>
                  </a:lnTo>
                  <a:close/>
                  <a:moveTo>
                    <a:pt x="851243" y="22073"/>
                  </a:moveTo>
                  <a:lnTo>
                    <a:pt x="1122605" y="493990"/>
                  </a:lnTo>
                  <a:lnTo>
                    <a:pt x="579862" y="493985"/>
                  </a:lnTo>
                  <a:lnTo>
                    <a:pt x="851234" y="22068"/>
                  </a:lnTo>
                  <a:close/>
                  <a:moveTo>
                    <a:pt x="19412" y="504448"/>
                  </a:moveTo>
                  <a:lnTo>
                    <a:pt x="562154" y="504453"/>
                  </a:lnTo>
                  <a:lnTo>
                    <a:pt x="290783" y="976370"/>
                  </a:lnTo>
                  <a:lnTo>
                    <a:pt x="19416" y="504453"/>
                  </a:lnTo>
                  <a:close/>
                  <a:moveTo>
                    <a:pt x="19402" y="1468685"/>
                  </a:moveTo>
                  <a:lnTo>
                    <a:pt x="290773" y="996768"/>
                  </a:lnTo>
                  <a:lnTo>
                    <a:pt x="562135" y="1468685"/>
                  </a:lnTo>
                  <a:lnTo>
                    <a:pt x="19393" y="1468685"/>
                  </a:lnTo>
                  <a:close/>
                  <a:moveTo>
                    <a:pt x="296628" y="986590"/>
                  </a:moveTo>
                  <a:lnTo>
                    <a:pt x="573835" y="504495"/>
                  </a:lnTo>
                  <a:lnTo>
                    <a:pt x="1128623" y="504495"/>
                  </a:lnTo>
                  <a:lnTo>
                    <a:pt x="1405008" y="985143"/>
                  </a:lnTo>
                  <a:lnTo>
                    <a:pt x="1128613" y="1468732"/>
                  </a:lnTo>
                  <a:lnTo>
                    <a:pt x="573873" y="1468723"/>
                  </a:lnTo>
                  <a:lnTo>
                    <a:pt x="296665" y="986627"/>
                  </a:lnTo>
                  <a:close/>
                </a:path>
              </a:pathLst>
            </a:custGeom>
            <a:grpFill/>
            <a:ln w="46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392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DC3B6D-6E37-43E9-9846-3A5164064D47}"/>
              </a:ext>
            </a:extLst>
          </p:cNvPr>
          <p:cNvSpPr/>
          <p:nvPr userDrawn="1"/>
        </p:nvSpPr>
        <p:spPr>
          <a:xfrm>
            <a:off x="6172198" y="1409701"/>
            <a:ext cx="6019802" cy="5448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F7DD-123B-4E39-ADBD-7418829C8CE0}"/>
              </a:ext>
            </a:extLst>
          </p:cNvPr>
          <p:cNvSpPr>
            <a:spLocks noGrp="1"/>
          </p:cNvSpPr>
          <p:nvPr>
            <p:ph sz="half" idx="1"/>
          </p:nvPr>
        </p:nvSpPr>
        <p:spPr bwMode="blackWhite">
          <a:xfrm>
            <a:off x="838200" y="1726965"/>
            <a:ext cx="5181603" cy="4450381"/>
          </a:xfrm>
          <a:noFill/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FFB44-AC6A-43CD-B9F8-40A896DFC009}"/>
              </a:ext>
            </a:extLst>
          </p:cNvPr>
          <p:cNvSpPr>
            <a:spLocks noGrp="1"/>
          </p:cNvSpPr>
          <p:nvPr>
            <p:ph sz="half" idx="2"/>
          </p:nvPr>
        </p:nvSpPr>
        <p:spPr bwMode="ltGray">
          <a:xfrm>
            <a:off x="6337300" y="1727200"/>
            <a:ext cx="5092696" cy="4457404"/>
          </a:xfrm>
          <a:solidFill>
            <a:schemeClr val="accent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85E3B-6FCD-44EA-B47E-1712DFFD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1371601" y="6325690"/>
            <a:ext cx="411480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96E55-9351-40E8-9A74-A6CDF89B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8B9C2-CB88-4EC2-92B5-45414A02B309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12192000" cy="1578621"/>
          </a:xfrm>
          <a:pattFill prst="dashUpDiag">
            <a:fgClr>
              <a:schemeClr val="accent5"/>
            </a:fgClr>
            <a:bgClr>
              <a:schemeClr val="accent6"/>
            </a:bgClr>
          </a:patt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6812A87D-4E28-4570-897B-F61C00C300E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9215" y="5677156"/>
            <a:ext cx="1188000" cy="1018987"/>
            <a:chOff x="288131" y="2796699"/>
            <a:chExt cx="3684175" cy="316004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B884F9-A2F0-474A-941F-EF4FF7FA6871}"/>
                </a:ext>
              </a:extLst>
            </p:cNvPr>
            <p:cNvSpPr/>
            <p:nvPr/>
          </p:nvSpPr>
          <p:spPr>
            <a:xfrm>
              <a:off x="288131" y="2796699"/>
              <a:ext cx="419100" cy="190502"/>
            </a:xfrm>
            <a:custGeom>
              <a:avLst/>
              <a:gdLst>
                <a:gd name="connsiteX0" fmla="*/ 127425 w 419100"/>
                <a:gd name="connsiteY0" fmla="*/ 184052 h 190500"/>
                <a:gd name="connsiteX1" fmla="*/ 7144 w 419100"/>
                <a:gd name="connsiteY1" fmla="*/ 7144 h 190500"/>
                <a:gd name="connsiteX2" fmla="*/ 420072 w 419100"/>
                <a:gd name="connsiteY2" fmla="*/ 7144 h 190500"/>
                <a:gd name="connsiteX3" fmla="*/ 305162 w 419100"/>
                <a:gd name="connsiteY3" fmla="*/ 184052 h 190500"/>
                <a:gd name="connsiteX4" fmla="*/ 12742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25" y="184052"/>
                  </a:moveTo>
                  <a:cubicBezTo>
                    <a:pt x="127425" y="136884"/>
                    <a:pt x="7144" y="40567"/>
                    <a:pt x="7144" y="7144"/>
                  </a:cubicBezTo>
                  <a:lnTo>
                    <a:pt x="420072" y="7144"/>
                  </a:lnTo>
                  <a:cubicBezTo>
                    <a:pt x="420072" y="34671"/>
                    <a:pt x="305162" y="136903"/>
                    <a:pt x="305162" y="184052"/>
                  </a:cubicBezTo>
                  <a:lnTo>
                    <a:pt x="12742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1F4BEF-1567-4DAB-8979-563719A41803}"/>
                </a:ext>
              </a:extLst>
            </p:cNvPr>
            <p:cNvSpPr/>
            <p:nvPr/>
          </p:nvSpPr>
          <p:spPr>
            <a:xfrm>
              <a:off x="288131" y="3055321"/>
              <a:ext cx="419100" cy="190502"/>
            </a:xfrm>
            <a:custGeom>
              <a:avLst/>
              <a:gdLst>
                <a:gd name="connsiteX0" fmla="*/ 127425 w 419100"/>
                <a:gd name="connsiteY0" fmla="*/ 184052 h 190500"/>
                <a:gd name="connsiteX1" fmla="*/ 7144 w 419100"/>
                <a:gd name="connsiteY1" fmla="*/ 7144 h 190500"/>
                <a:gd name="connsiteX2" fmla="*/ 420072 w 419100"/>
                <a:gd name="connsiteY2" fmla="*/ 7144 h 190500"/>
                <a:gd name="connsiteX3" fmla="*/ 305162 w 419100"/>
                <a:gd name="connsiteY3" fmla="*/ 184052 h 190500"/>
                <a:gd name="connsiteX4" fmla="*/ 12742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25" y="184052"/>
                  </a:moveTo>
                  <a:cubicBezTo>
                    <a:pt x="127425" y="136884"/>
                    <a:pt x="7144" y="40577"/>
                    <a:pt x="7144" y="7144"/>
                  </a:cubicBezTo>
                  <a:lnTo>
                    <a:pt x="420072" y="7144"/>
                  </a:lnTo>
                  <a:cubicBezTo>
                    <a:pt x="420072" y="34671"/>
                    <a:pt x="305162" y="136884"/>
                    <a:pt x="305162" y="184052"/>
                  </a:cubicBezTo>
                  <a:lnTo>
                    <a:pt x="12742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7A6E39C-33D0-47C9-9061-88B82FB3A3A4}"/>
                </a:ext>
              </a:extLst>
            </p:cNvPr>
            <p:cNvSpPr/>
            <p:nvPr/>
          </p:nvSpPr>
          <p:spPr>
            <a:xfrm>
              <a:off x="780868" y="2796699"/>
              <a:ext cx="419100" cy="190502"/>
            </a:xfrm>
            <a:custGeom>
              <a:avLst/>
              <a:gdLst>
                <a:gd name="connsiteX0" fmla="*/ 127425 w 419100"/>
                <a:gd name="connsiteY0" fmla="*/ 184052 h 190500"/>
                <a:gd name="connsiteX1" fmla="*/ 7144 w 419100"/>
                <a:gd name="connsiteY1" fmla="*/ 7144 h 190500"/>
                <a:gd name="connsiteX2" fmla="*/ 420072 w 419100"/>
                <a:gd name="connsiteY2" fmla="*/ 7144 h 190500"/>
                <a:gd name="connsiteX3" fmla="*/ 305162 w 419100"/>
                <a:gd name="connsiteY3" fmla="*/ 184052 h 190500"/>
                <a:gd name="connsiteX4" fmla="*/ 12742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25" y="184052"/>
                  </a:moveTo>
                  <a:cubicBezTo>
                    <a:pt x="127425" y="136884"/>
                    <a:pt x="7144" y="40567"/>
                    <a:pt x="7144" y="7144"/>
                  </a:cubicBezTo>
                  <a:lnTo>
                    <a:pt x="420072" y="7144"/>
                  </a:lnTo>
                  <a:cubicBezTo>
                    <a:pt x="420072" y="34671"/>
                    <a:pt x="305162" y="136903"/>
                    <a:pt x="305162" y="184052"/>
                  </a:cubicBezTo>
                  <a:lnTo>
                    <a:pt x="12742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4BF66DC-DF17-4EE2-B70D-EE94FE72B41A}"/>
                </a:ext>
              </a:extLst>
            </p:cNvPr>
            <p:cNvSpPr/>
            <p:nvPr/>
          </p:nvSpPr>
          <p:spPr>
            <a:xfrm>
              <a:off x="780868" y="3055321"/>
              <a:ext cx="419100" cy="190502"/>
            </a:xfrm>
            <a:custGeom>
              <a:avLst/>
              <a:gdLst>
                <a:gd name="connsiteX0" fmla="*/ 127425 w 419100"/>
                <a:gd name="connsiteY0" fmla="*/ 184052 h 190500"/>
                <a:gd name="connsiteX1" fmla="*/ 7144 w 419100"/>
                <a:gd name="connsiteY1" fmla="*/ 7144 h 190500"/>
                <a:gd name="connsiteX2" fmla="*/ 420072 w 419100"/>
                <a:gd name="connsiteY2" fmla="*/ 7144 h 190500"/>
                <a:gd name="connsiteX3" fmla="*/ 305162 w 419100"/>
                <a:gd name="connsiteY3" fmla="*/ 184052 h 190500"/>
                <a:gd name="connsiteX4" fmla="*/ 12742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25" y="184052"/>
                  </a:moveTo>
                  <a:cubicBezTo>
                    <a:pt x="127425" y="136884"/>
                    <a:pt x="7144" y="40577"/>
                    <a:pt x="7144" y="7144"/>
                  </a:cubicBezTo>
                  <a:lnTo>
                    <a:pt x="420072" y="7144"/>
                  </a:lnTo>
                  <a:cubicBezTo>
                    <a:pt x="420072" y="34671"/>
                    <a:pt x="305162" y="136884"/>
                    <a:pt x="305162" y="184052"/>
                  </a:cubicBezTo>
                  <a:lnTo>
                    <a:pt x="12742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08F967-ECC3-4C45-B309-62555DA051F9}"/>
                </a:ext>
              </a:extLst>
            </p:cNvPr>
            <p:cNvSpPr/>
            <p:nvPr/>
          </p:nvSpPr>
          <p:spPr>
            <a:xfrm>
              <a:off x="1289885" y="2796699"/>
              <a:ext cx="419100" cy="190502"/>
            </a:xfrm>
            <a:custGeom>
              <a:avLst/>
              <a:gdLst>
                <a:gd name="connsiteX0" fmla="*/ 127435 w 419100"/>
                <a:gd name="connsiteY0" fmla="*/ 184052 h 190500"/>
                <a:gd name="connsiteX1" fmla="*/ 7144 w 419100"/>
                <a:gd name="connsiteY1" fmla="*/ 7144 h 190500"/>
                <a:gd name="connsiteX2" fmla="*/ 420081 w 419100"/>
                <a:gd name="connsiteY2" fmla="*/ 7144 h 190500"/>
                <a:gd name="connsiteX3" fmla="*/ 305172 w 419100"/>
                <a:gd name="connsiteY3" fmla="*/ 184052 h 190500"/>
                <a:gd name="connsiteX4" fmla="*/ 12743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35" y="184052"/>
                  </a:moveTo>
                  <a:cubicBezTo>
                    <a:pt x="127435" y="136884"/>
                    <a:pt x="7144" y="40567"/>
                    <a:pt x="7144" y="7144"/>
                  </a:cubicBezTo>
                  <a:lnTo>
                    <a:pt x="420081" y="7144"/>
                  </a:lnTo>
                  <a:cubicBezTo>
                    <a:pt x="420081" y="34671"/>
                    <a:pt x="305172" y="136903"/>
                    <a:pt x="305172" y="184052"/>
                  </a:cubicBezTo>
                  <a:lnTo>
                    <a:pt x="12743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F0035A9-B148-4231-AF56-8E3923067363}"/>
                </a:ext>
              </a:extLst>
            </p:cNvPr>
            <p:cNvSpPr/>
            <p:nvPr/>
          </p:nvSpPr>
          <p:spPr>
            <a:xfrm>
              <a:off x="1289885" y="3055321"/>
              <a:ext cx="419100" cy="190502"/>
            </a:xfrm>
            <a:custGeom>
              <a:avLst/>
              <a:gdLst>
                <a:gd name="connsiteX0" fmla="*/ 127435 w 419100"/>
                <a:gd name="connsiteY0" fmla="*/ 184052 h 190500"/>
                <a:gd name="connsiteX1" fmla="*/ 7144 w 419100"/>
                <a:gd name="connsiteY1" fmla="*/ 7144 h 190500"/>
                <a:gd name="connsiteX2" fmla="*/ 420081 w 419100"/>
                <a:gd name="connsiteY2" fmla="*/ 7144 h 190500"/>
                <a:gd name="connsiteX3" fmla="*/ 305172 w 419100"/>
                <a:gd name="connsiteY3" fmla="*/ 184052 h 190500"/>
                <a:gd name="connsiteX4" fmla="*/ 12743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35" y="184052"/>
                  </a:moveTo>
                  <a:cubicBezTo>
                    <a:pt x="127435" y="136884"/>
                    <a:pt x="7144" y="40577"/>
                    <a:pt x="7144" y="7144"/>
                  </a:cubicBezTo>
                  <a:lnTo>
                    <a:pt x="420081" y="7144"/>
                  </a:lnTo>
                  <a:cubicBezTo>
                    <a:pt x="420081" y="34671"/>
                    <a:pt x="305172" y="136884"/>
                    <a:pt x="305172" y="184052"/>
                  </a:cubicBezTo>
                  <a:lnTo>
                    <a:pt x="12743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8B4E69E-7FFC-486E-B108-A063E1E18F78}"/>
                </a:ext>
              </a:extLst>
            </p:cNvPr>
            <p:cNvSpPr/>
            <p:nvPr/>
          </p:nvSpPr>
          <p:spPr>
            <a:xfrm>
              <a:off x="2551461" y="2796699"/>
              <a:ext cx="419100" cy="190502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6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903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A779C25-B112-4CDC-90A2-45DC6B0502A8}"/>
                </a:ext>
              </a:extLst>
            </p:cNvPr>
            <p:cNvSpPr/>
            <p:nvPr/>
          </p:nvSpPr>
          <p:spPr>
            <a:xfrm>
              <a:off x="2551461" y="3055321"/>
              <a:ext cx="419100" cy="190502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7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884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8E026A-B1F6-43CA-9340-850AFF4F9D6D}"/>
                </a:ext>
              </a:extLst>
            </p:cNvPr>
            <p:cNvSpPr/>
            <p:nvPr/>
          </p:nvSpPr>
          <p:spPr>
            <a:xfrm>
              <a:off x="1928814" y="2796699"/>
              <a:ext cx="419100" cy="190502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6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903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8852224-B75A-43EE-87DE-E4D871A6D12B}"/>
                </a:ext>
              </a:extLst>
            </p:cNvPr>
            <p:cNvSpPr/>
            <p:nvPr/>
          </p:nvSpPr>
          <p:spPr>
            <a:xfrm>
              <a:off x="1928814" y="3055321"/>
              <a:ext cx="419100" cy="190502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7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884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B6FFFCE-6734-4840-84F2-612B32EBAABD}"/>
                </a:ext>
              </a:extLst>
            </p:cNvPr>
            <p:cNvSpPr/>
            <p:nvPr/>
          </p:nvSpPr>
          <p:spPr>
            <a:xfrm>
              <a:off x="3060479" y="2796699"/>
              <a:ext cx="419100" cy="190502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6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903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4AEDE4D-D897-424C-83C8-9F58130DCB20}"/>
                </a:ext>
              </a:extLst>
            </p:cNvPr>
            <p:cNvSpPr/>
            <p:nvPr/>
          </p:nvSpPr>
          <p:spPr>
            <a:xfrm>
              <a:off x="3060479" y="3055321"/>
              <a:ext cx="419100" cy="190502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7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884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3812630-8926-49BD-AEAD-1A0B305E6B12}"/>
                </a:ext>
              </a:extLst>
            </p:cNvPr>
            <p:cNvSpPr/>
            <p:nvPr/>
          </p:nvSpPr>
          <p:spPr>
            <a:xfrm>
              <a:off x="3553206" y="2796699"/>
              <a:ext cx="419100" cy="190502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6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903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5E37D2-BF0A-4230-8CA3-CF19A5941970}"/>
                </a:ext>
              </a:extLst>
            </p:cNvPr>
            <p:cNvSpPr/>
            <p:nvPr/>
          </p:nvSpPr>
          <p:spPr>
            <a:xfrm>
              <a:off x="3553206" y="3055321"/>
              <a:ext cx="419100" cy="190502"/>
            </a:xfrm>
            <a:custGeom>
              <a:avLst/>
              <a:gdLst>
                <a:gd name="connsiteX0" fmla="*/ 127445 w 419100"/>
                <a:gd name="connsiteY0" fmla="*/ 184052 h 190500"/>
                <a:gd name="connsiteX1" fmla="*/ 7144 w 419100"/>
                <a:gd name="connsiteY1" fmla="*/ 7144 h 190500"/>
                <a:gd name="connsiteX2" fmla="*/ 420091 w 419100"/>
                <a:gd name="connsiteY2" fmla="*/ 7144 h 190500"/>
                <a:gd name="connsiteX3" fmla="*/ 305181 w 419100"/>
                <a:gd name="connsiteY3" fmla="*/ 184052 h 190500"/>
                <a:gd name="connsiteX4" fmla="*/ 127445 w 419100"/>
                <a:gd name="connsiteY4" fmla="*/ 18405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190500">
                  <a:moveTo>
                    <a:pt x="127445" y="184052"/>
                  </a:moveTo>
                  <a:cubicBezTo>
                    <a:pt x="127445" y="136884"/>
                    <a:pt x="7144" y="40577"/>
                    <a:pt x="7144" y="7144"/>
                  </a:cubicBezTo>
                  <a:lnTo>
                    <a:pt x="420091" y="7144"/>
                  </a:lnTo>
                  <a:cubicBezTo>
                    <a:pt x="420091" y="34671"/>
                    <a:pt x="305181" y="136884"/>
                    <a:pt x="305181" y="184052"/>
                  </a:cubicBezTo>
                  <a:lnTo>
                    <a:pt x="127445" y="18405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C29490D-02C0-43FD-8318-28B74C79E0D2}"/>
                </a:ext>
              </a:extLst>
            </p:cNvPr>
            <p:cNvSpPr/>
            <p:nvPr userDrawn="1"/>
          </p:nvSpPr>
          <p:spPr>
            <a:xfrm>
              <a:off x="375780" y="3165922"/>
              <a:ext cx="3514725" cy="1885950"/>
            </a:xfrm>
            <a:custGeom>
              <a:avLst/>
              <a:gdLst>
                <a:gd name="connsiteX0" fmla="*/ 126073 w 3514725"/>
                <a:gd name="connsiteY0" fmla="*/ 126073 h 1885950"/>
                <a:gd name="connsiteX1" fmla="*/ 1761325 w 3514725"/>
                <a:gd name="connsiteY1" fmla="*/ 1761325 h 1885950"/>
                <a:gd name="connsiteX2" fmla="*/ 3396577 w 3514725"/>
                <a:gd name="connsiteY2" fmla="*/ 126073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4725" h="1885950">
                  <a:moveTo>
                    <a:pt x="126073" y="126073"/>
                  </a:moveTo>
                  <a:cubicBezTo>
                    <a:pt x="126073" y="1029195"/>
                    <a:pt x="858193" y="1761325"/>
                    <a:pt x="1761325" y="1761325"/>
                  </a:cubicBezTo>
                  <a:cubicBezTo>
                    <a:pt x="2664438" y="1761325"/>
                    <a:pt x="3396577" y="1029233"/>
                    <a:pt x="3396577" y="126073"/>
                  </a:cubicBezTo>
                </a:path>
              </a:pathLst>
            </a:custGeom>
            <a:noFill/>
            <a:ln w="571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4EACE7-391D-45AD-81FB-A88E8BA112FA}"/>
                </a:ext>
              </a:extLst>
            </p:cNvPr>
            <p:cNvSpPr/>
            <p:nvPr/>
          </p:nvSpPr>
          <p:spPr>
            <a:xfrm>
              <a:off x="868518" y="3165922"/>
              <a:ext cx="2533650" cy="1390650"/>
            </a:xfrm>
            <a:custGeom>
              <a:avLst/>
              <a:gdLst>
                <a:gd name="connsiteX0" fmla="*/ 126073 w 2533650"/>
                <a:gd name="connsiteY0" fmla="*/ 126073 h 1390650"/>
                <a:gd name="connsiteX1" fmla="*/ 1268597 w 2533650"/>
                <a:gd name="connsiteY1" fmla="*/ 1268597 h 1390650"/>
                <a:gd name="connsiteX2" fmla="*/ 2411121 w 2533650"/>
                <a:gd name="connsiteY2" fmla="*/ 126073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3650" h="1390650">
                  <a:moveTo>
                    <a:pt x="126073" y="126073"/>
                  </a:moveTo>
                  <a:cubicBezTo>
                    <a:pt x="126073" y="757076"/>
                    <a:pt x="637594" y="1268597"/>
                    <a:pt x="1268597" y="1268597"/>
                  </a:cubicBezTo>
                  <a:cubicBezTo>
                    <a:pt x="1899599" y="1268597"/>
                    <a:pt x="2411121" y="757085"/>
                    <a:pt x="2411121" y="126073"/>
                  </a:cubicBezTo>
                </a:path>
              </a:pathLst>
            </a:custGeom>
            <a:noFill/>
            <a:ln w="571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3597446-B1B4-4D96-A9EB-924DED5430B8}"/>
                </a:ext>
              </a:extLst>
            </p:cNvPr>
            <p:cNvSpPr/>
            <p:nvPr/>
          </p:nvSpPr>
          <p:spPr>
            <a:xfrm>
              <a:off x="1377544" y="3165922"/>
              <a:ext cx="1514475" cy="876300"/>
            </a:xfrm>
            <a:custGeom>
              <a:avLst/>
              <a:gdLst>
                <a:gd name="connsiteX0" fmla="*/ 126073 w 1514475"/>
                <a:gd name="connsiteY0" fmla="*/ 126073 h 876300"/>
                <a:gd name="connsiteX1" fmla="*/ 759609 w 1514475"/>
                <a:gd name="connsiteY1" fmla="*/ 759600 h 876300"/>
                <a:gd name="connsiteX2" fmla="*/ 1393155 w 1514475"/>
                <a:gd name="connsiteY2" fmla="*/ 12607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876300">
                  <a:moveTo>
                    <a:pt x="126073" y="126073"/>
                  </a:moveTo>
                  <a:cubicBezTo>
                    <a:pt x="126073" y="475964"/>
                    <a:pt x="409708" y="759600"/>
                    <a:pt x="759609" y="759600"/>
                  </a:cubicBezTo>
                  <a:cubicBezTo>
                    <a:pt x="1109510" y="759600"/>
                    <a:pt x="1393155" y="475964"/>
                    <a:pt x="1393155" y="126073"/>
                  </a:cubicBezTo>
                </a:path>
              </a:pathLst>
            </a:custGeom>
            <a:noFill/>
            <a:ln w="571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2526DE8-0DB6-47DD-B6DC-BA035A6955A6}"/>
                </a:ext>
              </a:extLst>
            </p:cNvPr>
            <p:cNvSpPr/>
            <p:nvPr/>
          </p:nvSpPr>
          <p:spPr>
            <a:xfrm>
              <a:off x="2011051" y="3165922"/>
              <a:ext cx="247650" cy="2790825"/>
            </a:xfrm>
            <a:custGeom>
              <a:avLst/>
              <a:gdLst>
                <a:gd name="connsiteX0" fmla="*/ 126073 w 247650"/>
                <a:gd name="connsiteY0" fmla="*/ 126073 h 2790825"/>
                <a:gd name="connsiteX1" fmla="*/ 126073 w 247650"/>
                <a:gd name="connsiteY1" fmla="*/ 2674106 h 27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790825">
                  <a:moveTo>
                    <a:pt x="126073" y="126073"/>
                  </a:moveTo>
                  <a:lnTo>
                    <a:pt x="126073" y="2674106"/>
                  </a:lnTo>
                </a:path>
              </a:pathLst>
            </a:custGeom>
            <a:noFill/>
            <a:ln w="7620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B9AD4D8-9736-4701-A281-AE99BB9D3CE1}"/>
                </a:ext>
              </a:extLst>
            </p:cNvPr>
            <p:cNvSpPr/>
            <p:nvPr/>
          </p:nvSpPr>
          <p:spPr>
            <a:xfrm>
              <a:off x="1237926" y="5603313"/>
              <a:ext cx="1790700" cy="314325"/>
            </a:xfrm>
            <a:custGeom>
              <a:avLst/>
              <a:gdLst>
                <a:gd name="connsiteX0" fmla="*/ 7144 w 1790700"/>
                <a:gd name="connsiteY0" fmla="*/ 315354 h 314325"/>
                <a:gd name="connsiteX1" fmla="*/ 7144 w 1790700"/>
                <a:gd name="connsiteY1" fmla="*/ 203263 h 314325"/>
                <a:gd name="connsiteX2" fmla="*/ 898931 w 1790700"/>
                <a:gd name="connsiteY2" fmla="*/ 7144 h 314325"/>
                <a:gd name="connsiteX3" fmla="*/ 1785747 w 1790700"/>
                <a:gd name="connsiteY3" fmla="*/ 203263 h 314325"/>
                <a:gd name="connsiteX4" fmla="*/ 1785747 w 1790700"/>
                <a:gd name="connsiteY4" fmla="*/ 315354 h 314325"/>
                <a:gd name="connsiteX5" fmla="*/ 7144 w 1790700"/>
                <a:gd name="connsiteY5" fmla="*/ 31535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314325">
                  <a:moveTo>
                    <a:pt x="7144" y="315354"/>
                  </a:moveTo>
                  <a:lnTo>
                    <a:pt x="7144" y="203263"/>
                  </a:lnTo>
                  <a:lnTo>
                    <a:pt x="898931" y="7144"/>
                  </a:lnTo>
                  <a:lnTo>
                    <a:pt x="1785747" y="203263"/>
                  </a:lnTo>
                  <a:lnTo>
                    <a:pt x="1785747" y="315354"/>
                  </a:lnTo>
                  <a:lnTo>
                    <a:pt x="7144" y="31535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50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8EAC55-C0DF-4C06-8743-7361B82E0804}"/>
              </a:ext>
            </a:extLst>
          </p:cNvPr>
          <p:cNvSpPr/>
          <p:nvPr userDrawn="1"/>
        </p:nvSpPr>
        <p:spPr>
          <a:xfrm>
            <a:off x="0" y="1556658"/>
            <a:ext cx="12192000" cy="5301342"/>
          </a:xfrm>
          <a:prstGeom prst="rect">
            <a:avLst/>
          </a:prstGeom>
          <a:pattFill prst="divot">
            <a:fgClr>
              <a:schemeClr val="accent5"/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683A1B-6629-4100-8379-E39B0119280F}"/>
              </a:ext>
            </a:extLst>
          </p:cNvPr>
          <p:cNvSpPr/>
          <p:nvPr userDrawn="1"/>
        </p:nvSpPr>
        <p:spPr>
          <a:xfrm>
            <a:off x="5436" y="1556658"/>
            <a:ext cx="12192000" cy="1033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06355-3ABD-439A-8583-E582596D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1" y="0"/>
            <a:ext cx="10706099" cy="1556658"/>
          </a:xfrm>
        </p:spPr>
        <p:txBody>
          <a:bodyPr>
            <a:noAutofit/>
          </a:bodyPr>
          <a:lstStyle>
            <a:lvl1pPr algn="ctr">
              <a:defRPr sz="8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AF2A8-71BF-46A5-821F-8DC5D43A3442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838199" y="1681163"/>
            <a:ext cx="4940299" cy="823912"/>
          </a:xfrm>
          <a:noFill/>
        </p:spPr>
        <p:txBody>
          <a:bodyPr anchor="b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8F1D23-1254-4AAB-8EE2-A0828A79268C}"/>
              </a:ext>
            </a:extLst>
          </p:cNvPr>
          <p:cNvGrpSpPr/>
          <p:nvPr userDrawn="1"/>
        </p:nvGrpSpPr>
        <p:grpSpPr>
          <a:xfrm>
            <a:off x="6088380" y="1556658"/>
            <a:ext cx="2185" cy="5193722"/>
            <a:chOff x="5479312" y="-8830"/>
            <a:chExt cx="2185" cy="693672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7440770-D2E5-4535-AC4A-6F4FF18DB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481497" y="-8830"/>
              <a:ext cx="0" cy="6858000"/>
            </a:xfrm>
            <a:prstGeom prst="straightConnector1">
              <a:avLst/>
            </a:prstGeom>
            <a:ln w="635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600102E-B48A-46D1-8051-99586ADBD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479312" y="267894"/>
              <a:ext cx="0" cy="6660000"/>
            </a:xfrm>
            <a:prstGeom prst="straightConnector1">
              <a:avLst/>
            </a:prstGeom>
            <a:ln w="635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7D4ED-F304-4111-A39F-507319FD0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white">
          <a:xfrm>
            <a:off x="6422993" y="1681163"/>
            <a:ext cx="4930807" cy="823912"/>
          </a:xfrm>
          <a:noFill/>
        </p:spPr>
        <p:txBody>
          <a:bodyPr anchor="b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41F9E-72C4-41AE-A016-CCC7A5289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2993" y="2726657"/>
            <a:ext cx="4912259" cy="32753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3A8CC-F0C3-4164-AF5E-9B959004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DD589F-155F-48CC-B85E-2B1853FC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7C76EC-0C34-43DE-99A5-045D031BD32E}"/>
              </a:ext>
            </a:extLst>
          </p:cNvPr>
          <p:cNvGrpSpPr/>
          <p:nvPr userDrawn="1"/>
        </p:nvGrpSpPr>
        <p:grpSpPr>
          <a:xfrm>
            <a:off x="269215" y="5665366"/>
            <a:ext cx="1188000" cy="1030777"/>
            <a:chOff x="269215" y="5665366"/>
            <a:chExt cx="1188000" cy="103077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EE5C66-5277-4621-9A53-6D214CFF3139}"/>
                </a:ext>
              </a:extLst>
            </p:cNvPr>
            <p:cNvGrpSpPr/>
            <p:nvPr userDrawn="1"/>
          </p:nvGrpSpPr>
          <p:grpSpPr>
            <a:xfrm>
              <a:off x="269215" y="5665366"/>
              <a:ext cx="1188000" cy="61429"/>
              <a:chOff x="269215" y="5701222"/>
              <a:chExt cx="1188000" cy="61429"/>
            </a:xfrm>
            <a:solidFill>
              <a:schemeClr val="bg1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C580F25-73E8-4D8B-921A-EFDD19545567}"/>
                  </a:ext>
                </a:extLst>
              </p:cNvPr>
              <p:cNvSpPr/>
              <p:nvPr/>
            </p:nvSpPr>
            <p:spPr>
              <a:xfrm>
                <a:off x="269215" y="570122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6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903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54C2F54-64D8-4854-8818-F2C3E595677E}"/>
                  </a:ext>
                </a:extLst>
              </p:cNvPr>
              <p:cNvSpPr/>
              <p:nvPr/>
            </p:nvSpPr>
            <p:spPr>
              <a:xfrm>
                <a:off x="428103" y="570122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6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903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1D50D8F-9BCE-4171-AA98-EF9BDAD76AB5}"/>
                  </a:ext>
                </a:extLst>
              </p:cNvPr>
              <p:cNvSpPr/>
              <p:nvPr/>
            </p:nvSpPr>
            <p:spPr>
              <a:xfrm>
                <a:off x="592241" y="5701222"/>
                <a:ext cx="135143" cy="61429"/>
              </a:xfrm>
              <a:custGeom>
                <a:avLst/>
                <a:gdLst>
                  <a:gd name="connsiteX0" fmla="*/ 127435 w 419100"/>
                  <a:gd name="connsiteY0" fmla="*/ 184052 h 190500"/>
                  <a:gd name="connsiteX1" fmla="*/ 7144 w 419100"/>
                  <a:gd name="connsiteY1" fmla="*/ 7144 h 190500"/>
                  <a:gd name="connsiteX2" fmla="*/ 420081 w 419100"/>
                  <a:gd name="connsiteY2" fmla="*/ 7144 h 190500"/>
                  <a:gd name="connsiteX3" fmla="*/ 305172 w 419100"/>
                  <a:gd name="connsiteY3" fmla="*/ 184052 h 190500"/>
                  <a:gd name="connsiteX4" fmla="*/ 12743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35" y="184052"/>
                    </a:moveTo>
                    <a:cubicBezTo>
                      <a:pt x="127435" y="136884"/>
                      <a:pt x="7144" y="40567"/>
                      <a:pt x="7144" y="7144"/>
                    </a:cubicBezTo>
                    <a:lnTo>
                      <a:pt x="420081" y="7144"/>
                    </a:lnTo>
                    <a:cubicBezTo>
                      <a:pt x="420081" y="34671"/>
                      <a:pt x="305172" y="136903"/>
                      <a:pt x="305172" y="184052"/>
                    </a:cubicBezTo>
                    <a:lnTo>
                      <a:pt x="12743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0714DA8-88A7-4C2B-B8D3-A75AE30A11FF}"/>
                  </a:ext>
                </a:extLst>
              </p:cNvPr>
              <p:cNvSpPr/>
              <p:nvPr/>
            </p:nvSpPr>
            <p:spPr>
              <a:xfrm>
                <a:off x="999049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368045B-EAD7-46E4-8255-276534C445DB}"/>
                  </a:ext>
                </a:extLst>
              </p:cNvPr>
              <p:cNvSpPr/>
              <p:nvPr/>
            </p:nvSpPr>
            <p:spPr>
              <a:xfrm>
                <a:off x="798270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44D591E-BDF9-41AD-8017-CE01ECC255BA}"/>
                  </a:ext>
                </a:extLst>
              </p:cNvPr>
              <p:cNvSpPr/>
              <p:nvPr/>
            </p:nvSpPr>
            <p:spPr>
              <a:xfrm>
                <a:off x="1163187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6BF3190-0462-4353-8FCE-AB56AE784C0F}"/>
                  </a:ext>
                </a:extLst>
              </p:cNvPr>
              <p:cNvSpPr/>
              <p:nvPr/>
            </p:nvSpPr>
            <p:spPr>
              <a:xfrm>
                <a:off x="1322072" y="570122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6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903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B5F612-C0F2-4623-8A08-C8FFEC3848C0}"/>
                </a:ext>
              </a:extLst>
            </p:cNvPr>
            <p:cNvGrpSpPr/>
            <p:nvPr userDrawn="1"/>
          </p:nvGrpSpPr>
          <p:grpSpPr>
            <a:xfrm>
              <a:off x="269215" y="5750644"/>
              <a:ext cx="1188000" cy="61429"/>
              <a:chOff x="269215" y="5768572"/>
              <a:chExt cx="1188000" cy="61429"/>
            </a:xfrm>
            <a:solidFill>
              <a:schemeClr val="bg1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D6CAA9B-BB21-40A4-9F83-966370358F2C}"/>
                  </a:ext>
                </a:extLst>
              </p:cNvPr>
              <p:cNvSpPr/>
              <p:nvPr/>
            </p:nvSpPr>
            <p:spPr>
              <a:xfrm>
                <a:off x="269215" y="576857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7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884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25C2609-7CDA-4B6A-8764-5B7F0474B028}"/>
                  </a:ext>
                </a:extLst>
              </p:cNvPr>
              <p:cNvSpPr/>
              <p:nvPr/>
            </p:nvSpPr>
            <p:spPr>
              <a:xfrm>
                <a:off x="428103" y="5768572"/>
                <a:ext cx="135143" cy="61429"/>
              </a:xfrm>
              <a:custGeom>
                <a:avLst/>
                <a:gdLst>
                  <a:gd name="connsiteX0" fmla="*/ 127425 w 419100"/>
                  <a:gd name="connsiteY0" fmla="*/ 184052 h 190500"/>
                  <a:gd name="connsiteX1" fmla="*/ 7144 w 419100"/>
                  <a:gd name="connsiteY1" fmla="*/ 7144 h 190500"/>
                  <a:gd name="connsiteX2" fmla="*/ 420072 w 419100"/>
                  <a:gd name="connsiteY2" fmla="*/ 7144 h 190500"/>
                  <a:gd name="connsiteX3" fmla="*/ 305162 w 419100"/>
                  <a:gd name="connsiteY3" fmla="*/ 184052 h 190500"/>
                  <a:gd name="connsiteX4" fmla="*/ 12742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25" y="184052"/>
                    </a:moveTo>
                    <a:cubicBezTo>
                      <a:pt x="127425" y="136884"/>
                      <a:pt x="7144" y="40577"/>
                      <a:pt x="7144" y="7144"/>
                    </a:cubicBezTo>
                    <a:lnTo>
                      <a:pt x="420072" y="7144"/>
                    </a:lnTo>
                    <a:cubicBezTo>
                      <a:pt x="420072" y="34671"/>
                      <a:pt x="305162" y="136884"/>
                      <a:pt x="305162" y="184052"/>
                    </a:cubicBezTo>
                    <a:lnTo>
                      <a:pt x="12742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CE5A1F4-2C01-49DB-8A3B-AA0D723A0FDC}"/>
                  </a:ext>
                </a:extLst>
              </p:cNvPr>
              <p:cNvSpPr/>
              <p:nvPr/>
            </p:nvSpPr>
            <p:spPr>
              <a:xfrm>
                <a:off x="592241" y="5768572"/>
                <a:ext cx="135143" cy="61429"/>
              </a:xfrm>
              <a:custGeom>
                <a:avLst/>
                <a:gdLst>
                  <a:gd name="connsiteX0" fmla="*/ 127435 w 419100"/>
                  <a:gd name="connsiteY0" fmla="*/ 184052 h 190500"/>
                  <a:gd name="connsiteX1" fmla="*/ 7144 w 419100"/>
                  <a:gd name="connsiteY1" fmla="*/ 7144 h 190500"/>
                  <a:gd name="connsiteX2" fmla="*/ 420081 w 419100"/>
                  <a:gd name="connsiteY2" fmla="*/ 7144 h 190500"/>
                  <a:gd name="connsiteX3" fmla="*/ 305172 w 419100"/>
                  <a:gd name="connsiteY3" fmla="*/ 184052 h 190500"/>
                  <a:gd name="connsiteX4" fmla="*/ 12743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35" y="184052"/>
                    </a:moveTo>
                    <a:cubicBezTo>
                      <a:pt x="127435" y="136884"/>
                      <a:pt x="7144" y="40577"/>
                      <a:pt x="7144" y="7144"/>
                    </a:cubicBezTo>
                    <a:lnTo>
                      <a:pt x="420081" y="7144"/>
                    </a:lnTo>
                    <a:cubicBezTo>
                      <a:pt x="420081" y="34671"/>
                      <a:pt x="305172" y="136884"/>
                      <a:pt x="305172" y="184052"/>
                    </a:cubicBezTo>
                    <a:lnTo>
                      <a:pt x="12743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A33A189-1F81-4F3D-9210-FB7B96A6260B}"/>
                  </a:ext>
                </a:extLst>
              </p:cNvPr>
              <p:cNvSpPr/>
              <p:nvPr/>
            </p:nvSpPr>
            <p:spPr>
              <a:xfrm>
                <a:off x="999049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FA6064D-48CB-4E85-8055-4370578593E2}"/>
                  </a:ext>
                </a:extLst>
              </p:cNvPr>
              <p:cNvSpPr/>
              <p:nvPr/>
            </p:nvSpPr>
            <p:spPr>
              <a:xfrm>
                <a:off x="798270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C2EC4F1-FD4A-4F55-9F5D-D91A3DC391E0}"/>
                  </a:ext>
                </a:extLst>
              </p:cNvPr>
              <p:cNvSpPr/>
              <p:nvPr/>
            </p:nvSpPr>
            <p:spPr>
              <a:xfrm>
                <a:off x="1163187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17B4B76-847F-418D-BEAA-BDCA4A0A11B5}"/>
                  </a:ext>
                </a:extLst>
              </p:cNvPr>
              <p:cNvSpPr/>
              <p:nvPr/>
            </p:nvSpPr>
            <p:spPr>
              <a:xfrm>
                <a:off x="1322072" y="5768572"/>
                <a:ext cx="135143" cy="61429"/>
              </a:xfrm>
              <a:custGeom>
                <a:avLst/>
                <a:gdLst>
                  <a:gd name="connsiteX0" fmla="*/ 127445 w 419100"/>
                  <a:gd name="connsiteY0" fmla="*/ 184052 h 190500"/>
                  <a:gd name="connsiteX1" fmla="*/ 7144 w 419100"/>
                  <a:gd name="connsiteY1" fmla="*/ 7144 h 190500"/>
                  <a:gd name="connsiteX2" fmla="*/ 420091 w 419100"/>
                  <a:gd name="connsiteY2" fmla="*/ 7144 h 190500"/>
                  <a:gd name="connsiteX3" fmla="*/ 305181 w 419100"/>
                  <a:gd name="connsiteY3" fmla="*/ 184052 h 190500"/>
                  <a:gd name="connsiteX4" fmla="*/ 127445 w 419100"/>
                  <a:gd name="connsiteY4" fmla="*/ 1840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90500">
                    <a:moveTo>
                      <a:pt x="127445" y="184052"/>
                    </a:moveTo>
                    <a:cubicBezTo>
                      <a:pt x="127445" y="136884"/>
                      <a:pt x="7144" y="40577"/>
                      <a:pt x="7144" y="7144"/>
                    </a:cubicBezTo>
                    <a:lnTo>
                      <a:pt x="420091" y="7144"/>
                    </a:lnTo>
                    <a:cubicBezTo>
                      <a:pt x="420091" y="34671"/>
                      <a:pt x="305181" y="136884"/>
                      <a:pt x="305181" y="184052"/>
                    </a:cubicBezTo>
                    <a:lnTo>
                      <a:pt x="127445" y="1840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B72D0E3-E9E1-4E5A-A974-2E6C38C9A512}"/>
                </a:ext>
              </a:extLst>
            </p:cNvPr>
            <p:cNvSpPr/>
            <p:nvPr userDrawn="1"/>
          </p:nvSpPr>
          <p:spPr>
            <a:xfrm>
              <a:off x="297478" y="5796215"/>
              <a:ext cx="1133359" cy="608142"/>
            </a:xfrm>
            <a:custGeom>
              <a:avLst/>
              <a:gdLst>
                <a:gd name="connsiteX0" fmla="*/ 126073 w 3514725"/>
                <a:gd name="connsiteY0" fmla="*/ 126073 h 1885950"/>
                <a:gd name="connsiteX1" fmla="*/ 1761325 w 3514725"/>
                <a:gd name="connsiteY1" fmla="*/ 1761325 h 1885950"/>
                <a:gd name="connsiteX2" fmla="*/ 3396577 w 3514725"/>
                <a:gd name="connsiteY2" fmla="*/ 126073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4725" h="1885950">
                  <a:moveTo>
                    <a:pt x="126073" y="126073"/>
                  </a:moveTo>
                  <a:cubicBezTo>
                    <a:pt x="126073" y="1029195"/>
                    <a:pt x="858193" y="1761325"/>
                    <a:pt x="1761325" y="1761325"/>
                  </a:cubicBezTo>
                  <a:cubicBezTo>
                    <a:pt x="2664438" y="1761325"/>
                    <a:pt x="3396577" y="1029233"/>
                    <a:pt x="3396577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4725715-969C-405A-82F0-F0B2E286AAC7}"/>
                </a:ext>
              </a:extLst>
            </p:cNvPr>
            <p:cNvSpPr/>
            <p:nvPr/>
          </p:nvSpPr>
          <p:spPr>
            <a:xfrm>
              <a:off x="456367" y="5796215"/>
              <a:ext cx="817001" cy="448428"/>
            </a:xfrm>
            <a:custGeom>
              <a:avLst/>
              <a:gdLst>
                <a:gd name="connsiteX0" fmla="*/ 126073 w 2533650"/>
                <a:gd name="connsiteY0" fmla="*/ 126073 h 1390650"/>
                <a:gd name="connsiteX1" fmla="*/ 1268597 w 2533650"/>
                <a:gd name="connsiteY1" fmla="*/ 1268597 h 1390650"/>
                <a:gd name="connsiteX2" fmla="*/ 2411121 w 2533650"/>
                <a:gd name="connsiteY2" fmla="*/ 126073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3650" h="1390650">
                  <a:moveTo>
                    <a:pt x="126073" y="126073"/>
                  </a:moveTo>
                  <a:cubicBezTo>
                    <a:pt x="126073" y="757076"/>
                    <a:pt x="637594" y="1268597"/>
                    <a:pt x="1268597" y="1268597"/>
                  </a:cubicBezTo>
                  <a:cubicBezTo>
                    <a:pt x="1899599" y="1268597"/>
                    <a:pt x="2411121" y="757085"/>
                    <a:pt x="2411121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E0967E6-0E84-4802-AB13-DA055F9DF7F7}"/>
                </a:ext>
              </a:extLst>
            </p:cNvPr>
            <p:cNvSpPr/>
            <p:nvPr/>
          </p:nvSpPr>
          <p:spPr>
            <a:xfrm>
              <a:off x="620507" y="5796215"/>
              <a:ext cx="488358" cy="282571"/>
            </a:xfrm>
            <a:custGeom>
              <a:avLst/>
              <a:gdLst>
                <a:gd name="connsiteX0" fmla="*/ 126073 w 1514475"/>
                <a:gd name="connsiteY0" fmla="*/ 126073 h 876300"/>
                <a:gd name="connsiteX1" fmla="*/ 759609 w 1514475"/>
                <a:gd name="connsiteY1" fmla="*/ 759600 h 876300"/>
                <a:gd name="connsiteX2" fmla="*/ 1393155 w 1514475"/>
                <a:gd name="connsiteY2" fmla="*/ 12607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876300">
                  <a:moveTo>
                    <a:pt x="126073" y="126073"/>
                  </a:moveTo>
                  <a:cubicBezTo>
                    <a:pt x="126073" y="475964"/>
                    <a:pt x="409708" y="759600"/>
                    <a:pt x="759609" y="759600"/>
                  </a:cubicBezTo>
                  <a:cubicBezTo>
                    <a:pt x="1109510" y="759600"/>
                    <a:pt x="1393155" y="475964"/>
                    <a:pt x="1393155" y="126073"/>
                  </a:cubicBezTo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B399DE2-2E67-4A64-9E9A-3E7C1D81F937}"/>
                </a:ext>
              </a:extLst>
            </p:cNvPr>
            <p:cNvSpPr/>
            <p:nvPr userDrawn="1"/>
          </p:nvSpPr>
          <p:spPr>
            <a:xfrm>
              <a:off x="824788" y="5796215"/>
              <a:ext cx="79857" cy="899928"/>
            </a:xfrm>
            <a:custGeom>
              <a:avLst/>
              <a:gdLst>
                <a:gd name="connsiteX0" fmla="*/ 126073 w 247650"/>
                <a:gd name="connsiteY0" fmla="*/ 126073 h 2790825"/>
                <a:gd name="connsiteX1" fmla="*/ 126073 w 247650"/>
                <a:gd name="connsiteY1" fmla="*/ 2674106 h 27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790825">
                  <a:moveTo>
                    <a:pt x="126073" y="126073"/>
                  </a:moveTo>
                  <a:lnTo>
                    <a:pt x="126073" y="2674106"/>
                  </a:lnTo>
                </a:path>
              </a:pathLst>
            </a:custGeom>
            <a:noFill/>
            <a:ln w="762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69E88A3-490A-4A8C-98CA-296C924D6DD0}"/>
                </a:ext>
              </a:extLst>
            </p:cNvPr>
            <p:cNvSpPr/>
            <p:nvPr/>
          </p:nvSpPr>
          <p:spPr>
            <a:xfrm>
              <a:off x="575486" y="6582175"/>
              <a:ext cx="577430" cy="101357"/>
            </a:xfrm>
            <a:custGeom>
              <a:avLst/>
              <a:gdLst>
                <a:gd name="connsiteX0" fmla="*/ 7144 w 1790700"/>
                <a:gd name="connsiteY0" fmla="*/ 315354 h 314325"/>
                <a:gd name="connsiteX1" fmla="*/ 7144 w 1790700"/>
                <a:gd name="connsiteY1" fmla="*/ 203263 h 314325"/>
                <a:gd name="connsiteX2" fmla="*/ 898931 w 1790700"/>
                <a:gd name="connsiteY2" fmla="*/ 7144 h 314325"/>
                <a:gd name="connsiteX3" fmla="*/ 1785747 w 1790700"/>
                <a:gd name="connsiteY3" fmla="*/ 203263 h 314325"/>
                <a:gd name="connsiteX4" fmla="*/ 1785747 w 1790700"/>
                <a:gd name="connsiteY4" fmla="*/ 315354 h 314325"/>
                <a:gd name="connsiteX5" fmla="*/ 7144 w 1790700"/>
                <a:gd name="connsiteY5" fmla="*/ 31535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314325">
                  <a:moveTo>
                    <a:pt x="7144" y="315354"/>
                  </a:moveTo>
                  <a:lnTo>
                    <a:pt x="7144" y="203263"/>
                  </a:lnTo>
                  <a:lnTo>
                    <a:pt x="898931" y="7144"/>
                  </a:lnTo>
                  <a:lnTo>
                    <a:pt x="1785747" y="203263"/>
                  </a:lnTo>
                  <a:lnTo>
                    <a:pt x="1785747" y="315354"/>
                  </a:lnTo>
                  <a:lnTo>
                    <a:pt x="7144" y="3153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FDACBD60-251D-44E8-9DD3-B668FCBA7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26657"/>
            <a:ext cx="4938710" cy="32753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73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F1907-099F-45B1-8D16-BDC5FA31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8C90E-300F-4395-9ECE-1F39CB91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C81377-021D-4E3B-9863-1061BBF07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>
            <a:off x="0" y="4516157"/>
            <a:ext cx="12192000" cy="17195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2C7EB-466E-4C9F-81BA-7F49899B2D20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85800" y="4620419"/>
            <a:ext cx="10515600" cy="1475581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8B8DE2-FECF-4419-A140-D5C91285E0AA}"/>
              </a:ext>
            </a:extLst>
          </p:cNvPr>
          <p:cNvGrpSpPr/>
          <p:nvPr userDrawn="1"/>
        </p:nvGrpSpPr>
        <p:grpSpPr>
          <a:xfrm>
            <a:off x="9831537" y="1060914"/>
            <a:ext cx="1769456" cy="2054250"/>
            <a:chOff x="9775657" y="238495"/>
            <a:chExt cx="1769456" cy="20542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CE52DF5-C56F-4965-935C-F4A188C9EFD5}"/>
                </a:ext>
              </a:extLst>
            </p:cNvPr>
            <p:cNvSpPr/>
            <p:nvPr/>
          </p:nvSpPr>
          <p:spPr>
            <a:xfrm>
              <a:off x="9775657" y="238495"/>
              <a:ext cx="1769456" cy="2054250"/>
            </a:xfrm>
            <a:custGeom>
              <a:avLst/>
              <a:gdLst>
                <a:gd name="connsiteX0" fmla="*/ 592604 w 1769456"/>
                <a:gd name="connsiteY0" fmla="*/ 1540123 h 2054250"/>
                <a:gd name="connsiteX1" fmla="*/ 3502 w 1769456"/>
                <a:gd name="connsiteY1" fmla="*/ 1540123 h 2054250"/>
                <a:gd name="connsiteX2" fmla="*/ 298067 w 1769456"/>
                <a:gd name="connsiteY2" fmla="*/ 1027867 h 2054250"/>
                <a:gd name="connsiteX3" fmla="*/ 3506 w 1769456"/>
                <a:gd name="connsiteY3" fmla="*/ 515612 h 2054250"/>
                <a:gd name="connsiteX4" fmla="*/ 592609 w 1769456"/>
                <a:gd name="connsiteY4" fmla="*/ 515617 h 2054250"/>
                <a:gd name="connsiteX5" fmla="*/ 887072 w 1769456"/>
                <a:gd name="connsiteY5" fmla="*/ 3502 h 2054250"/>
                <a:gd name="connsiteX6" fmla="*/ 1181511 w 1769456"/>
                <a:gd name="connsiteY6" fmla="*/ 515617 h 2054250"/>
                <a:gd name="connsiteX7" fmla="*/ 1770614 w 1769456"/>
                <a:gd name="connsiteY7" fmla="*/ 515621 h 2054250"/>
                <a:gd name="connsiteX8" fmla="*/ 1476063 w 1769456"/>
                <a:gd name="connsiteY8" fmla="*/ 1027877 h 2054250"/>
                <a:gd name="connsiteX9" fmla="*/ 1770614 w 1769456"/>
                <a:gd name="connsiteY9" fmla="*/ 1540132 h 2054250"/>
                <a:gd name="connsiteX10" fmla="*/ 1181511 w 1769456"/>
                <a:gd name="connsiteY10" fmla="*/ 1540132 h 2054250"/>
                <a:gd name="connsiteX11" fmla="*/ 887072 w 1769456"/>
                <a:gd name="connsiteY11" fmla="*/ 2052247 h 2054250"/>
                <a:gd name="connsiteX12" fmla="*/ 592609 w 1769456"/>
                <a:gd name="connsiteY12" fmla="*/ 1540132 h 2054250"/>
                <a:gd name="connsiteX13" fmla="*/ 887063 w 1769456"/>
                <a:gd name="connsiteY13" fmla="*/ 1952892 h 2054250"/>
                <a:gd name="connsiteX14" fmla="*/ 1124403 w 1769456"/>
                <a:gd name="connsiteY14" fmla="*/ 1540123 h 2054250"/>
                <a:gd name="connsiteX15" fmla="*/ 649731 w 1769456"/>
                <a:gd name="connsiteY15" fmla="*/ 1540123 h 2054250"/>
                <a:gd name="connsiteX16" fmla="*/ 887072 w 1769456"/>
                <a:gd name="connsiteY16" fmla="*/ 1952892 h 2054250"/>
                <a:gd name="connsiteX17" fmla="*/ 1684859 w 1769456"/>
                <a:gd name="connsiteY17" fmla="*/ 1490293 h 2054250"/>
                <a:gd name="connsiteX18" fmla="*/ 1447523 w 1769456"/>
                <a:gd name="connsiteY18" fmla="*/ 1077534 h 2054250"/>
                <a:gd name="connsiteX19" fmla="*/ 1210168 w 1769456"/>
                <a:gd name="connsiteY19" fmla="*/ 1490293 h 2054250"/>
                <a:gd name="connsiteX20" fmla="*/ 1684840 w 1769456"/>
                <a:gd name="connsiteY20" fmla="*/ 1490293 h 2054250"/>
                <a:gd name="connsiteX21" fmla="*/ 1153041 w 1769456"/>
                <a:gd name="connsiteY21" fmla="*/ 1490293 h 2054250"/>
                <a:gd name="connsiteX22" fmla="*/ 1418170 w 1769456"/>
                <a:gd name="connsiteY22" fmla="*/ 1026443 h 2054250"/>
                <a:gd name="connsiteX23" fmla="*/ 1153083 w 1769456"/>
                <a:gd name="connsiteY23" fmla="*/ 565428 h 2054250"/>
                <a:gd name="connsiteX24" fmla="*/ 621079 w 1769456"/>
                <a:gd name="connsiteY24" fmla="*/ 565428 h 2054250"/>
                <a:gd name="connsiteX25" fmla="*/ 355194 w 1769456"/>
                <a:gd name="connsiteY25" fmla="*/ 1027858 h 2054250"/>
                <a:gd name="connsiteX26" fmla="*/ 621079 w 1769456"/>
                <a:gd name="connsiteY26" fmla="*/ 1490288 h 2054250"/>
                <a:gd name="connsiteX27" fmla="*/ 1153037 w 1769456"/>
                <a:gd name="connsiteY27" fmla="*/ 1490293 h 2054250"/>
                <a:gd name="connsiteX28" fmla="*/ 563985 w 1769456"/>
                <a:gd name="connsiteY28" fmla="*/ 1490288 h 2054250"/>
                <a:gd name="connsiteX29" fmla="*/ 326649 w 1769456"/>
                <a:gd name="connsiteY29" fmla="*/ 1077534 h 2054250"/>
                <a:gd name="connsiteX30" fmla="*/ 89299 w 1769456"/>
                <a:gd name="connsiteY30" fmla="*/ 1490288 h 2054250"/>
                <a:gd name="connsiteX31" fmla="*/ 563971 w 1769456"/>
                <a:gd name="connsiteY31" fmla="*/ 1490288 h 2054250"/>
                <a:gd name="connsiteX32" fmla="*/ 1447546 w 1769456"/>
                <a:gd name="connsiteY32" fmla="*/ 978220 h 2054250"/>
                <a:gd name="connsiteX33" fmla="*/ 1684882 w 1769456"/>
                <a:gd name="connsiteY33" fmla="*/ 565456 h 2054250"/>
                <a:gd name="connsiteX34" fmla="*/ 1210210 w 1769456"/>
                <a:gd name="connsiteY34" fmla="*/ 565451 h 2054250"/>
                <a:gd name="connsiteX35" fmla="*/ 1447551 w 1769456"/>
                <a:gd name="connsiteY35" fmla="*/ 978220 h 2054250"/>
                <a:gd name="connsiteX36" fmla="*/ 326626 w 1769456"/>
                <a:gd name="connsiteY36" fmla="*/ 978211 h 2054250"/>
                <a:gd name="connsiteX37" fmla="*/ 563971 w 1769456"/>
                <a:gd name="connsiteY37" fmla="*/ 565446 h 2054250"/>
                <a:gd name="connsiteX38" fmla="*/ 89299 w 1769456"/>
                <a:gd name="connsiteY38" fmla="*/ 565446 h 2054250"/>
                <a:gd name="connsiteX39" fmla="*/ 326640 w 1769456"/>
                <a:gd name="connsiteY39" fmla="*/ 978211 h 2054250"/>
                <a:gd name="connsiteX40" fmla="*/ 1124422 w 1769456"/>
                <a:gd name="connsiteY40" fmla="*/ 515617 h 2054250"/>
                <a:gd name="connsiteX41" fmla="*/ 887081 w 1769456"/>
                <a:gd name="connsiteY41" fmla="*/ 102848 h 2054250"/>
                <a:gd name="connsiteX42" fmla="*/ 649736 w 1769456"/>
                <a:gd name="connsiteY42" fmla="*/ 515612 h 2054250"/>
                <a:gd name="connsiteX43" fmla="*/ 1124408 w 1769456"/>
                <a:gd name="connsiteY43" fmla="*/ 515617 h 205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9456" h="2054250">
                  <a:moveTo>
                    <a:pt x="592604" y="1540123"/>
                  </a:moveTo>
                  <a:lnTo>
                    <a:pt x="3502" y="1540123"/>
                  </a:lnTo>
                  <a:lnTo>
                    <a:pt x="298067" y="1027867"/>
                  </a:lnTo>
                  <a:lnTo>
                    <a:pt x="3506" y="515612"/>
                  </a:lnTo>
                  <a:lnTo>
                    <a:pt x="592609" y="515617"/>
                  </a:lnTo>
                  <a:lnTo>
                    <a:pt x="887072" y="3502"/>
                  </a:lnTo>
                  <a:lnTo>
                    <a:pt x="1181511" y="515617"/>
                  </a:lnTo>
                  <a:lnTo>
                    <a:pt x="1770614" y="515621"/>
                  </a:lnTo>
                  <a:lnTo>
                    <a:pt x="1476063" y="1027877"/>
                  </a:lnTo>
                  <a:lnTo>
                    <a:pt x="1770614" y="1540132"/>
                  </a:lnTo>
                  <a:lnTo>
                    <a:pt x="1181511" y="1540132"/>
                  </a:lnTo>
                  <a:lnTo>
                    <a:pt x="887072" y="2052247"/>
                  </a:lnTo>
                  <a:lnTo>
                    <a:pt x="592609" y="1540132"/>
                  </a:lnTo>
                  <a:close/>
                  <a:moveTo>
                    <a:pt x="887063" y="1952892"/>
                  </a:moveTo>
                  <a:lnTo>
                    <a:pt x="1124403" y="1540123"/>
                  </a:lnTo>
                  <a:lnTo>
                    <a:pt x="649731" y="1540123"/>
                  </a:lnTo>
                  <a:lnTo>
                    <a:pt x="887072" y="1952892"/>
                  </a:lnTo>
                  <a:close/>
                  <a:moveTo>
                    <a:pt x="1684859" y="1490293"/>
                  </a:moveTo>
                  <a:lnTo>
                    <a:pt x="1447523" y="1077534"/>
                  </a:lnTo>
                  <a:lnTo>
                    <a:pt x="1210168" y="1490293"/>
                  </a:lnTo>
                  <a:lnTo>
                    <a:pt x="1684840" y="1490293"/>
                  </a:lnTo>
                  <a:close/>
                  <a:moveTo>
                    <a:pt x="1153041" y="1490293"/>
                  </a:moveTo>
                  <a:lnTo>
                    <a:pt x="1418170" y="1026443"/>
                  </a:lnTo>
                  <a:lnTo>
                    <a:pt x="1153083" y="565428"/>
                  </a:lnTo>
                  <a:lnTo>
                    <a:pt x="621079" y="565428"/>
                  </a:lnTo>
                  <a:lnTo>
                    <a:pt x="355194" y="1027858"/>
                  </a:lnTo>
                  <a:lnTo>
                    <a:pt x="621079" y="1490288"/>
                  </a:lnTo>
                  <a:lnTo>
                    <a:pt x="1153037" y="1490293"/>
                  </a:lnTo>
                  <a:close/>
                  <a:moveTo>
                    <a:pt x="563985" y="1490288"/>
                  </a:moveTo>
                  <a:lnTo>
                    <a:pt x="326649" y="1077534"/>
                  </a:lnTo>
                  <a:lnTo>
                    <a:pt x="89299" y="1490288"/>
                  </a:lnTo>
                  <a:lnTo>
                    <a:pt x="563971" y="1490288"/>
                  </a:lnTo>
                  <a:close/>
                  <a:moveTo>
                    <a:pt x="1447546" y="978220"/>
                  </a:moveTo>
                  <a:lnTo>
                    <a:pt x="1684882" y="565456"/>
                  </a:lnTo>
                  <a:lnTo>
                    <a:pt x="1210210" y="565451"/>
                  </a:lnTo>
                  <a:lnTo>
                    <a:pt x="1447551" y="978220"/>
                  </a:lnTo>
                  <a:close/>
                  <a:moveTo>
                    <a:pt x="326626" y="978211"/>
                  </a:moveTo>
                  <a:lnTo>
                    <a:pt x="563971" y="565446"/>
                  </a:lnTo>
                  <a:lnTo>
                    <a:pt x="89299" y="565446"/>
                  </a:lnTo>
                  <a:lnTo>
                    <a:pt x="326640" y="978211"/>
                  </a:lnTo>
                  <a:close/>
                  <a:moveTo>
                    <a:pt x="1124422" y="515617"/>
                  </a:moveTo>
                  <a:lnTo>
                    <a:pt x="887081" y="102848"/>
                  </a:lnTo>
                  <a:lnTo>
                    <a:pt x="649736" y="515612"/>
                  </a:lnTo>
                  <a:lnTo>
                    <a:pt x="1124408" y="5156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BC6D36-CE20-4EF6-8E48-9D4B6303AD25}"/>
                </a:ext>
              </a:extLst>
            </p:cNvPr>
            <p:cNvSpPr/>
            <p:nvPr/>
          </p:nvSpPr>
          <p:spPr>
            <a:xfrm>
              <a:off x="9782473" y="246385"/>
              <a:ext cx="1760119" cy="2035575"/>
            </a:xfrm>
            <a:custGeom>
              <a:avLst/>
              <a:gdLst>
                <a:gd name="connsiteX0" fmla="*/ 588076 w 1760118"/>
                <a:gd name="connsiteY0" fmla="*/ 1528311 h 2035575"/>
                <a:gd name="connsiteX1" fmla="*/ 3502 w 1760118"/>
                <a:gd name="connsiteY1" fmla="*/ 1528311 h 2035575"/>
                <a:gd name="connsiteX2" fmla="*/ 295798 w 1760118"/>
                <a:gd name="connsiteY2" fmla="*/ 1019977 h 2035575"/>
                <a:gd name="connsiteX3" fmla="*/ 3506 w 1760118"/>
                <a:gd name="connsiteY3" fmla="*/ 511644 h 2035575"/>
                <a:gd name="connsiteX4" fmla="*/ 588080 w 1760118"/>
                <a:gd name="connsiteY4" fmla="*/ 511648 h 2035575"/>
                <a:gd name="connsiteX5" fmla="*/ 880265 w 1760118"/>
                <a:gd name="connsiteY5" fmla="*/ 3502 h 2035575"/>
                <a:gd name="connsiteX6" fmla="*/ 1172426 w 1760118"/>
                <a:gd name="connsiteY6" fmla="*/ 511648 h 2035575"/>
                <a:gd name="connsiteX7" fmla="*/ 1757000 w 1760118"/>
                <a:gd name="connsiteY7" fmla="*/ 511653 h 2035575"/>
                <a:gd name="connsiteX8" fmla="*/ 1464718 w 1760118"/>
                <a:gd name="connsiteY8" fmla="*/ 1019987 h 2035575"/>
                <a:gd name="connsiteX9" fmla="*/ 1757000 w 1760118"/>
                <a:gd name="connsiteY9" fmla="*/ 1528320 h 2035575"/>
                <a:gd name="connsiteX10" fmla="*/ 1172426 w 1760118"/>
                <a:gd name="connsiteY10" fmla="*/ 1528320 h 2035575"/>
                <a:gd name="connsiteX11" fmla="*/ 880265 w 1760118"/>
                <a:gd name="connsiteY11" fmla="*/ 2036467 h 2035575"/>
                <a:gd name="connsiteX12" fmla="*/ 588085 w 1760118"/>
                <a:gd name="connsiteY12" fmla="*/ 1528320 h 2035575"/>
                <a:gd name="connsiteX13" fmla="*/ 880256 w 1760118"/>
                <a:gd name="connsiteY13" fmla="*/ 1952910 h 2035575"/>
                <a:gd name="connsiteX14" fmla="*/ 1124403 w 1760118"/>
                <a:gd name="connsiteY14" fmla="*/ 1528311 h 2035575"/>
                <a:gd name="connsiteX15" fmla="*/ 636098 w 1760118"/>
                <a:gd name="connsiteY15" fmla="*/ 1528311 h 2035575"/>
                <a:gd name="connsiteX16" fmla="*/ 880241 w 1760118"/>
                <a:gd name="connsiteY16" fmla="*/ 1952910 h 2035575"/>
                <a:gd name="connsiteX17" fmla="*/ 1684868 w 1760118"/>
                <a:gd name="connsiteY17" fmla="*/ 1486353 h 2035575"/>
                <a:gd name="connsiteX18" fmla="*/ 1440730 w 1760118"/>
                <a:gd name="connsiteY18" fmla="*/ 1061763 h 2035575"/>
                <a:gd name="connsiteX19" fmla="*/ 1196568 w 1760118"/>
                <a:gd name="connsiteY19" fmla="*/ 1486353 h 2035575"/>
                <a:gd name="connsiteX20" fmla="*/ 1684872 w 1760118"/>
                <a:gd name="connsiteY20" fmla="*/ 1486353 h 2035575"/>
                <a:gd name="connsiteX21" fmla="*/ 1148522 w 1760118"/>
                <a:gd name="connsiteY21" fmla="*/ 1486353 h 2035575"/>
                <a:gd name="connsiteX22" fmla="*/ 1415906 w 1760118"/>
                <a:gd name="connsiteY22" fmla="*/ 1018544 h 2035575"/>
                <a:gd name="connsiteX23" fmla="*/ 1148559 w 1760118"/>
                <a:gd name="connsiteY23" fmla="*/ 553602 h 2035575"/>
                <a:gd name="connsiteX24" fmla="*/ 612026 w 1760118"/>
                <a:gd name="connsiteY24" fmla="*/ 553602 h 2035575"/>
                <a:gd name="connsiteX25" fmla="*/ 343872 w 1760118"/>
                <a:gd name="connsiteY25" fmla="*/ 1019968 h 2035575"/>
                <a:gd name="connsiteX26" fmla="*/ 612031 w 1760118"/>
                <a:gd name="connsiteY26" fmla="*/ 1486334 h 2035575"/>
                <a:gd name="connsiteX27" fmla="*/ 1148517 w 1760118"/>
                <a:gd name="connsiteY27" fmla="*/ 1486334 h 2035575"/>
                <a:gd name="connsiteX28" fmla="*/ 563994 w 1760118"/>
                <a:gd name="connsiteY28" fmla="*/ 1486353 h 2035575"/>
                <a:gd name="connsiteX29" fmla="*/ 319856 w 1760118"/>
                <a:gd name="connsiteY29" fmla="*/ 1061763 h 2035575"/>
                <a:gd name="connsiteX30" fmla="*/ 75704 w 1760118"/>
                <a:gd name="connsiteY30" fmla="*/ 1486353 h 2035575"/>
                <a:gd name="connsiteX31" fmla="*/ 564008 w 1760118"/>
                <a:gd name="connsiteY31" fmla="*/ 1486353 h 2035575"/>
                <a:gd name="connsiteX32" fmla="*/ 1440739 w 1760118"/>
                <a:gd name="connsiteY32" fmla="*/ 978206 h 2035575"/>
                <a:gd name="connsiteX33" fmla="*/ 1684877 w 1760118"/>
                <a:gd name="connsiteY33" fmla="*/ 553606 h 2035575"/>
                <a:gd name="connsiteX34" fmla="*/ 1196573 w 1760118"/>
                <a:gd name="connsiteY34" fmla="*/ 553602 h 2035575"/>
                <a:gd name="connsiteX35" fmla="*/ 1440720 w 1760118"/>
                <a:gd name="connsiteY35" fmla="*/ 978206 h 2035575"/>
                <a:gd name="connsiteX36" fmla="*/ 319819 w 1760118"/>
                <a:gd name="connsiteY36" fmla="*/ 978197 h 2035575"/>
                <a:gd name="connsiteX37" fmla="*/ 563966 w 1760118"/>
                <a:gd name="connsiteY37" fmla="*/ 553597 h 2035575"/>
                <a:gd name="connsiteX38" fmla="*/ 75662 w 1760118"/>
                <a:gd name="connsiteY38" fmla="*/ 553597 h 2035575"/>
                <a:gd name="connsiteX39" fmla="*/ 319809 w 1760118"/>
                <a:gd name="connsiteY39" fmla="*/ 978197 h 2035575"/>
                <a:gd name="connsiteX40" fmla="*/ 1124431 w 1760118"/>
                <a:gd name="connsiteY40" fmla="*/ 511639 h 2035575"/>
                <a:gd name="connsiteX41" fmla="*/ 880288 w 1760118"/>
                <a:gd name="connsiteY41" fmla="*/ 87040 h 2035575"/>
                <a:gd name="connsiteX42" fmla="*/ 636136 w 1760118"/>
                <a:gd name="connsiteY42" fmla="*/ 511639 h 2035575"/>
                <a:gd name="connsiteX43" fmla="*/ 1124440 w 1760118"/>
                <a:gd name="connsiteY43" fmla="*/ 511639 h 203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0118" h="2035575">
                  <a:moveTo>
                    <a:pt x="588076" y="1528311"/>
                  </a:moveTo>
                  <a:lnTo>
                    <a:pt x="3502" y="1528311"/>
                  </a:lnTo>
                  <a:lnTo>
                    <a:pt x="295798" y="1019977"/>
                  </a:lnTo>
                  <a:lnTo>
                    <a:pt x="3506" y="511644"/>
                  </a:lnTo>
                  <a:lnTo>
                    <a:pt x="588080" y="511648"/>
                  </a:lnTo>
                  <a:lnTo>
                    <a:pt x="880265" y="3502"/>
                  </a:lnTo>
                  <a:lnTo>
                    <a:pt x="1172426" y="511648"/>
                  </a:lnTo>
                  <a:lnTo>
                    <a:pt x="1757000" y="511653"/>
                  </a:lnTo>
                  <a:lnTo>
                    <a:pt x="1464718" y="1019987"/>
                  </a:lnTo>
                  <a:lnTo>
                    <a:pt x="1757000" y="1528320"/>
                  </a:lnTo>
                  <a:lnTo>
                    <a:pt x="1172426" y="1528320"/>
                  </a:lnTo>
                  <a:lnTo>
                    <a:pt x="880265" y="2036467"/>
                  </a:lnTo>
                  <a:lnTo>
                    <a:pt x="588085" y="1528320"/>
                  </a:lnTo>
                  <a:close/>
                  <a:moveTo>
                    <a:pt x="880256" y="1952910"/>
                  </a:moveTo>
                  <a:lnTo>
                    <a:pt x="1124403" y="1528311"/>
                  </a:lnTo>
                  <a:lnTo>
                    <a:pt x="636098" y="1528311"/>
                  </a:lnTo>
                  <a:lnTo>
                    <a:pt x="880241" y="1952910"/>
                  </a:lnTo>
                  <a:close/>
                  <a:moveTo>
                    <a:pt x="1684868" y="1486353"/>
                  </a:moveTo>
                  <a:lnTo>
                    <a:pt x="1440730" y="1061763"/>
                  </a:lnTo>
                  <a:lnTo>
                    <a:pt x="1196568" y="1486353"/>
                  </a:lnTo>
                  <a:lnTo>
                    <a:pt x="1684872" y="1486353"/>
                  </a:lnTo>
                  <a:close/>
                  <a:moveTo>
                    <a:pt x="1148522" y="1486353"/>
                  </a:moveTo>
                  <a:lnTo>
                    <a:pt x="1415906" y="1018544"/>
                  </a:lnTo>
                  <a:lnTo>
                    <a:pt x="1148559" y="553602"/>
                  </a:lnTo>
                  <a:lnTo>
                    <a:pt x="612026" y="553602"/>
                  </a:lnTo>
                  <a:lnTo>
                    <a:pt x="343872" y="1019968"/>
                  </a:lnTo>
                  <a:lnTo>
                    <a:pt x="612031" y="1486334"/>
                  </a:lnTo>
                  <a:lnTo>
                    <a:pt x="1148517" y="1486334"/>
                  </a:lnTo>
                  <a:close/>
                  <a:moveTo>
                    <a:pt x="563994" y="1486353"/>
                  </a:moveTo>
                  <a:lnTo>
                    <a:pt x="319856" y="1061763"/>
                  </a:lnTo>
                  <a:lnTo>
                    <a:pt x="75704" y="1486353"/>
                  </a:lnTo>
                  <a:lnTo>
                    <a:pt x="564008" y="1486353"/>
                  </a:lnTo>
                  <a:close/>
                  <a:moveTo>
                    <a:pt x="1440739" y="978206"/>
                  </a:moveTo>
                  <a:lnTo>
                    <a:pt x="1684877" y="553606"/>
                  </a:lnTo>
                  <a:lnTo>
                    <a:pt x="1196573" y="553602"/>
                  </a:lnTo>
                  <a:lnTo>
                    <a:pt x="1440720" y="978206"/>
                  </a:lnTo>
                  <a:close/>
                  <a:moveTo>
                    <a:pt x="319819" y="978197"/>
                  </a:moveTo>
                  <a:lnTo>
                    <a:pt x="563966" y="553597"/>
                  </a:lnTo>
                  <a:lnTo>
                    <a:pt x="75662" y="553597"/>
                  </a:lnTo>
                  <a:lnTo>
                    <a:pt x="319809" y="978197"/>
                  </a:lnTo>
                  <a:close/>
                  <a:moveTo>
                    <a:pt x="1124431" y="511639"/>
                  </a:moveTo>
                  <a:lnTo>
                    <a:pt x="880288" y="87040"/>
                  </a:lnTo>
                  <a:lnTo>
                    <a:pt x="636136" y="511639"/>
                  </a:lnTo>
                  <a:lnTo>
                    <a:pt x="1124440" y="5116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B3CEA33-92DB-43C8-8D95-CFE7D24A92B8}"/>
                </a:ext>
              </a:extLst>
            </p:cNvPr>
            <p:cNvSpPr/>
            <p:nvPr/>
          </p:nvSpPr>
          <p:spPr>
            <a:xfrm>
              <a:off x="9789289" y="254229"/>
              <a:ext cx="1746113" cy="2021569"/>
            </a:xfrm>
            <a:custGeom>
              <a:avLst/>
              <a:gdLst>
                <a:gd name="connsiteX0" fmla="*/ 583547 w 1746112"/>
                <a:gd name="connsiteY0" fmla="*/ 1516499 h 2021568"/>
                <a:gd name="connsiteX1" fmla="*/ 3502 w 1746112"/>
                <a:gd name="connsiteY1" fmla="*/ 1516499 h 2021568"/>
                <a:gd name="connsiteX2" fmla="*/ 293538 w 1746112"/>
                <a:gd name="connsiteY2" fmla="*/ 1012087 h 2021568"/>
                <a:gd name="connsiteX3" fmla="*/ 3506 w 1746112"/>
                <a:gd name="connsiteY3" fmla="*/ 507675 h 2021568"/>
                <a:gd name="connsiteX4" fmla="*/ 583552 w 1746112"/>
                <a:gd name="connsiteY4" fmla="*/ 507680 h 2021568"/>
                <a:gd name="connsiteX5" fmla="*/ 873458 w 1746112"/>
                <a:gd name="connsiteY5" fmla="*/ 3502 h 2021568"/>
                <a:gd name="connsiteX6" fmla="*/ 1163350 w 1746112"/>
                <a:gd name="connsiteY6" fmla="*/ 507680 h 2021568"/>
                <a:gd name="connsiteX7" fmla="*/ 1743395 w 1746112"/>
                <a:gd name="connsiteY7" fmla="*/ 507685 h 2021568"/>
                <a:gd name="connsiteX8" fmla="*/ 1453377 w 1746112"/>
                <a:gd name="connsiteY8" fmla="*/ 1012096 h 2021568"/>
                <a:gd name="connsiteX9" fmla="*/ 1743400 w 1746112"/>
                <a:gd name="connsiteY9" fmla="*/ 1516508 h 2021568"/>
                <a:gd name="connsiteX10" fmla="*/ 1163355 w 1746112"/>
                <a:gd name="connsiteY10" fmla="*/ 1516508 h 2021568"/>
                <a:gd name="connsiteX11" fmla="*/ 873462 w 1746112"/>
                <a:gd name="connsiteY11" fmla="*/ 2020686 h 2021568"/>
                <a:gd name="connsiteX12" fmla="*/ 583561 w 1746112"/>
                <a:gd name="connsiteY12" fmla="*/ 1516508 h 2021568"/>
                <a:gd name="connsiteX13" fmla="*/ 873448 w 1746112"/>
                <a:gd name="connsiteY13" fmla="*/ 1952938 h 2021568"/>
                <a:gd name="connsiteX14" fmla="*/ 1124403 w 1746112"/>
                <a:gd name="connsiteY14" fmla="*/ 1516508 h 2021568"/>
                <a:gd name="connsiteX15" fmla="*/ 622513 w 1746112"/>
                <a:gd name="connsiteY15" fmla="*/ 1516508 h 2021568"/>
                <a:gd name="connsiteX16" fmla="*/ 873462 w 1746112"/>
                <a:gd name="connsiteY16" fmla="*/ 1952938 h 2021568"/>
                <a:gd name="connsiteX17" fmla="*/ 1684831 w 1746112"/>
                <a:gd name="connsiteY17" fmla="*/ 1482422 h 2021568"/>
                <a:gd name="connsiteX18" fmla="*/ 1433885 w 1746112"/>
                <a:gd name="connsiteY18" fmla="*/ 1045991 h 2021568"/>
                <a:gd name="connsiteX19" fmla="*/ 1182926 w 1746112"/>
                <a:gd name="connsiteY19" fmla="*/ 1482422 h 2021568"/>
                <a:gd name="connsiteX20" fmla="*/ 1684816 w 1746112"/>
                <a:gd name="connsiteY20" fmla="*/ 1482422 h 2021568"/>
                <a:gd name="connsiteX21" fmla="*/ 1143956 w 1746112"/>
                <a:gd name="connsiteY21" fmla="*/ 1482422 h 2021568"/>
                <a:gd name="connsiteX22" fmla="*/ 1413590 w 1746112"/>
                <a:gd name="connsiteY22" fmla="*/ 1010691 h 2021568"/>
                <a:gd name="connsiteX23" fmla="*/ 1143984 w 1746112"/>
                <a:gd name="connsiteY23" fmla="*/ 541808 h 2021568"/>
                <a:gd name="connsiteX24" fmla="*/ 602876 w 1746112"/>
                <a:gd name="connsiteY24" fmla="*/ 541808 h 2021568"/>
                <a:gd name="connsiteX25" fmla="*/ 332462 w 1746112"/>
                <a:gd name="connsiteY25" fmla="*/ 1012092 h 2021568"/>
                <a:gd name="connsiteX26" fmla="*/ 602876 w 1746112"/>
                <a:gd name="connsiteY26" fmla="*/ 1482375 h 2021568"/>
                <a:gd name="connsiteX27" fmla="*/ 1143937 w 1746112"/>
                <a:gd name="connsiteY27" fmla="*/ 1482389 h 2021568"/>
                <a:gd name="connsiteX28" fmla="*/ 563910 w 1746112"/>
                <a:gd name="connsiteY28" fmla="*/ 1482412 h 2021568"/>
                <a:gd name="connsiteX29" fmla="*/ 312965 w 1746112"/>
                <a:gd name="connsiteY29" fmla="*/ 1045982 h 2021568"/>
                <a:gd name="connsiteX30" fmla="*/ 62006 w 1746112"/>
                <a:gd name="connsiteY30" fmla="*/ 1482412 h 2021568"/>
                <a:gd name="connsiteX31" fmla="*/ 563896 w 1746112"/>
                <a:gd name="connsiteY31" fmla="*/ 1482412 h 2021568"/>
                <a:gd name="connsiteX32" fmla="*/ 1433885 w 1746112"/>
                <a:gd name="connsiteY32" fmla="*/ 978281 h 2021568"/>
                <a:gd name="connsiteX33" fmla="*/ 1684831 w 1746112"/>
                <a:gd name="connsiteY33" fmla="*/ 541851 h 2021568"/>
                <a:gd name="connsiteX34" fmla="*/ 1182940 w 1746112"/>
                <a:gd name="connsiteY34" fmla="*/ 541841 h 2021568"/>
                <a:gd name="connsiteX35" fmla="*/ 1433890 w 1746112"/>
                <a:gd name="connsiteY35" fmla="*/ 978281 h 2021568"/>
                <a:gd name="connsiteX36" fmla="*/ 312965 w 1746112"/>
                <a:gd name="connsiteY36" fmla="*/ 978271 h 2021568"/>
                <a:gd name="connsiteX37" fmla="*/ 563920 w 1746112"/>
                <a:gd name="connsiteY37" fmla="*/ 541841 h 2021568"/>
                <a:gd name="connsiteX38" fmla="*/ 62029 w 1746112"/>
                <a:gd name="connsiteY38" fmla="*/ 541836 h 2021568"/>
                <a:gd name="connsiteX39" fmla="*/ 312979 w 1746112"/>
                <a:gd name="connsiteY39" fmla="*/ 978271 h 2021568"/>
                <a:gd name="connsiteX40" fmla="*/ 1124347 w 1746112"/>
                <a:gd name="connsiteY40" fmla="*/ 507755 h 2021568"/>
                <a:gd name="connsiteX41" fmla="*/ 873397 w 1746112"/>
                <a:gd name="connsiteY41" fmla="*/ 71320 h 2021568"/>
                <a:gd name="connsiteX42" fmla="*/ 622442 w 1746112"/>
                <a:gd name="connsiteY42" fmla="*/ 507750 h 2021568"/>
                <a:gd name="connsiteX43" fmla="*/ 1124333 w 1746112"/>
                <a:gd name="connsiteY43" fmla="*/ 507755 h 202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6112" h="2021568">
                  <a:moveTo>
                    <a:pt x="583547" y="1516499"/>
                  </a:moveTo>
                  <a:lnTo>
                    <a:pt x="3502" y="1516499"/>
                  </a:lnTo>
                  <a:lnTo>
                    <a:pt x="293538" y="1012087"/>
                  </a:lnTo>
                  <a:lnTo>
                    <a:pt x="3506" y="507675"/>
                  </a:lnTo>
                  <a:lnTo>
                    <a:pt x="583552" y="507680"/>
                  </a:lnTo>
                  <a:lnTo>
                    <a:pt x="873458" y="3502"/>
                  </a:lnTo>
                  <a:lnTo>
                    <a:pt x="1163350" y="507680"/>
                  </a:lnTo>
                  <a:lnTo>
                    <a:pt x="1743395" y="507685"/>
                  </a:lnTo>
                  <a:lnTo>
                    <a:pt x="1453377" y="1012096"/>
                  </a:lnTo>
                  <a:lnTo>
                    <a:pt x="1743400" y="1516508"/>
                  </a:lnTo>
                  <a:lnTo>
                    <a:pt x="1163355" y="1516508"/>
                  </a:lnTo>
                  <a:lnTo>
                    <a:pt x="873462" y="2020686"/>
                  </a:lnTo>
                  <a:lnTo>
                    <a:pt x="583561" y="1516508"/>
                  </a:lnTo>
                  <a:close/>
                  <a:moveTo>
                    <a:pt x="873448" y="1952938"/>
                  </a:moveTo>
                  <a:lnTo>
                    <a:pt x="1124403" y="1516508"/>
                  </a:lnTo>
                  <a:lnTo>
                    <a:pt x="622513" y="1516508"/>
                  </a:lnTo>
                  <a:lnTo>
                    <a:pt x="873462" y="1952938"/>
                  </a:lnTo>
                  <a:close/>
                  <a:moveTo>
                    <a:pt x="1684831" y="1482422"/>
                  </a:moveTo>
                  <a:lnTo>
                    <a:pt x="1433885" y="1045991"/>
                  </a:lnTo>
                  <a:lnTo>
                    <a:pt x="1182926" y="1482422"/>
                  </a:lnTo>
                  <a:lnTo>
                    <a:pt x="1684816" y="1482422"/>
                  </a:lnTo>
                  <a:close/>
                  <a:moveTo>
                    <a:pt x="1143956" y="1482422"/>
                  </a:moveTo>
                  <a:lnTo>
                    <a:pt x="1413590" y="1010691"/>
                  </a:lnTo>
                  <a:lnTo>
                    <a:pt x="1143984" y="541808"/>
                  </a:lnTo>
                  <a:lnTo>
                    <a:pt x="602876" y="541808"/>
                  </a:lnTo>
                  <a:lnTo>
                    <a:pt x="332462" y="1012092"/>
                  </a:lnTo>
                  <a:lnTo>
                    <a:pt x="602876" y="1482375"/>
                  </a:lnTo>
                  <a:lnTo>
                    <a:pt x="1143937" y="1482389"/>
                  </a:lnTo>
                  <a:close/>
                  <a:moveTo>
                    <a:pt x="563910" y="1482412"/>
                  </a:moveTo>
                  <a:lnTo>
                    <a:pt x="312965" y="1045982"/>
                  </a:lnTo>
                  <a:lnTo>
                    <a:pt x="62006" y="1482412"/>
                  </a:lnTo>
                  <a:lnTo>
                    <a:pt x="563896" y="1482412"/>
                  </a:lnTo>
                  <a:close/>
                  <a:moveTo>
                    <a:pt x="1433885" y="978281"/>
                  </a:moveTo>
                  <a:lnTo>
                    <a:pt x="1684831" y="541851"/>
                  </a:lnTo>
                  <a:lnTo>
                    <a:pt x="1182940" y="541841"/>
                  </a:lnTo>
                  <a:lnTo>
                    <a:pt x="1433890" y="978281"/>
                  </a:lnTo>
                  <a:close/>
                  <a:moveTo>
                    <a:pt x="312965" y="978271"/>
                  </a:moveTo>
                  <a:lnTo>
                    <a:pt x="563920" y="541841"/>
                  </a:lnTo>
                  <a:lnTo>
                    <a:pt x="62029" y="541836"/>
                  </a:lnTo>
                  <a:lnTo>
                    <a:pt x="312979" y="978271"/>
                  </a:lnTo>
                  <a:close/>
                  <a:moveTo>
                    <a:pt x="1124347" y="507755"/>
                  </a:moveTo>
                  <a:lnTo>
                    <a:pt x="873397" y="71320"/>
                  </a:lnTo>
                  <a:lnTo>
                    <a:pt x="622442" y="507750"/>
                  </a:lnTo>
                  <a:lnTo>
                    <a:pt x="1124333" y="5077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3AEBC11-B280-43BC-933A-416783749C34}"/>
                </a:ext>
              </a:extLst>
            </p:cNvPr>
            <p:cNvSpPr/>
            <p:nvPr/>
          </p:nvSpPr>
          <p:spPr>
            <a:xfrm>
              <a:off x="9796106" y="262212"/>
              <a:ext cx="1732106" cy="2007563"/>
            </a:xfrm>
            <a:custGeom>
              <a:avLst/>
              <a:gdLst>
                <a:gd name="connsiteX0" fmla="*/ 579018 w 1732106"/>
                <a:gd name="connsiteY0" fmla="*/ 1504593 h 2007562"/>
                <a:gd name="connsiteX1" fmla="*/ 3502 w 1732106"/>
                <a:gd name="connsiteY1" fmla="*/ 1504593 h 2007562"/>
                <a:gd name="connsiteX2" fmla="*/ 291274 w 1732106"/>
                <a:gd name="connsiteY2" fmla="*/ 1004150 h 2007562"/>
                <a:gd name="connsiteX3" fmla="*/ 3506 w 1732106"/>
                <a:gd name="connsiteY3" fmla="*/ 503707 h 2007562"/>
                <a:gd name="connsiteX4" fmla="*/ 579023 w 1732106"/>
                <a:gd name="connsiteY4" fmla="*/ 503711 h 2007562"/>
                <a:gd name="connsiteX5" fmla="*/ 866651 w 1732106"/>
                <a:gd name="connsiteY5" fmla="*/ 3502 h 2007562"/>
                <a:gd name="connsiteX6" fmla="*/ 1154264 w 1732106"/>
                <a:gd name="connsiteY6" fmla="*/ 503711 h 2007562"/>
                <a:gd name="connsiteX7" fmla="*/ 1729781 w 1732106"/>
                <a:gd name="connsiteY7" fmla="*/ 503716 h 2007562"/>
                <a:gd name="connsiteX8" fmla="*/ 1442018 w 1732106"/>
                <a:gd name="connsiteY8" fmla="*/ 1004159 h 2007562"/>
                <a:gd name="connsiteX9" fmla="*/ 1729781 w 1732106"/>
                <a:gd name="connsiteY9" fmla="*/ 1504603 h 2007562"/>
                <a:gd name="connsiteX10" fmla="*/ 1154264 w 1732106"/>
                <a:gd name="connsiteY10" fmla="*/ 1504603 h 2007562"/>
                <a:gd name="connsiteX11" fmla="*/ 866651 w 1732106"/>
                <a:gd name="connsiteY11" fmla="*/ 2004813 h 2007562"/>
                <a:gd name="connsiteX12" fmla="*/ 579032 w 1732106"/>
                <a:gd name="connsiteY12" fmla="*/ 1504603 h 2007562"/>
                <a:gd name="connsiteX13" fmla="*/ 866641 w 1732106"/>
                <a:gd name="connsiteY13" fmla="*/ 1952868 h 2007562"/>
                <a:gd name="connsiteX14" fmla="*/ 1124398 w 1732106"/>
                <a:gd name="connsiteY14" fmla="*/ 1504593 h 2007562"/>
                <a:gd name="connsiteX15" fmla="*/ 608875 w 1732106"/>
                <a:gd name="connsiteY15" fmla="*/ 1504593 h 2007562"/>
                <a:gd name="connsiteX16" fmla="*/ 866632 w 1732106"/>
                <a:gd name="connsiteY16" fmla="*/ 1952868 h 2007562"/>
                <a:gd name="connsiteX17" fmla="*/ 1684840 w 1732106"/>
                <a:gd name="connsiteY17" fmla="*/ 1478383 h 2007562"/>
                <a:gd name="connsiteX18" fmla="*/ 1427092 w 1732106"/>
                <a:gd name="connsiteY18" fmla="*/ 1030113 h 2007562"/>
                <a:gd name="connsiteX19" fmla="*/ 1169326 w 1732106"/>
                <a:gd name="connsiteY19" fmla="*/ 1478383 h 2007562"/>
                <a:gd name="connsiteX20" fmla="*/ 1684849 w 1732106"/>
                <a:gd name="connsiteY20" fmla="*/ 1478383 h 2007562"/>
                <a:gd name="connsiteX21" fmla="*/ 1139437 w 1732106"/>
                <a:gd name="connsiteY21" fmla="*/ 1478383 h 2007562"/>
                <a:gd name="connsiteX22" fmla="*/ 1411321 w 1732106"/>
                <a:gd name="connsiteY22" fmla="*/ 1002731 h 2007562"/>
                <a:gd name="connsiteX23" fmla="*/ 1139460 w 1732106"/>
                <a:gd name="connsiteY23" fmla="*/ 529926 h 2007562"/>
                <a:gd name="connsiteX24" fmla="*/ 593776 w 1732106"/>
                <a:gd name="connsiteY24" fmla="*/ 529926 h 2007562"/>
                <a:gd name="connsiteX25" fmla="*/ 321103 w 1732106"/>
                <a:gd name="connsiteY25" fmla="*/ 1004178 h 2007562"/>
                <a:gd name="connsiteX26" fmla="*/ 593776 w 1732106"/>
                <a:gd name="connsiteY26" fmla="*/ 1478430 h 2007562"/>
                <a:gd name="connsiteX27" fmla="*/ 1139413 w 1732106"/>
                <a:gd name="connsiteY27" fmla="*/ 1478434 h 2007562"/>
                <a:gd name="connsiteX28" fmla="*/ 563920 w 1732106"/>
                <a:gd name="connsiteY28" fmla="*/ 1478378 h 2007562"/>
                <a:gd name="connsiteX29" fmla="*/ 306167 w 1732106"/>
                <a:gd name="connsiteY29" fmla="*/ 1030113 h 2007562"/>
                <a:gd name="connsiteX30" fmla="*/ 48406 w 1732106"/>
                <a:gd name="connsiteY30" fmla="*/ 1478378 h 2007562"/>
                <a:gd name="connsiteX31" fmla="*/ 563929 w 1732106"/>
                <a:gd name="connsiteY31" fmla="*/ 1478378 h 2007562"/>
                <a:gd name="connsiteX32" fmla="*/ 1427078 w 1732106"/>
                <a:gd name="connsiteY32" fmla="*/ 978169 h 2007562"/>
                <a:gd name="connsiteX33" fmla="*/ 1684826 w 1732106"/>
                <a:gd name="connsiteY33" fmla="*/ 529903 h 2007562"/>
                <a:gd name="connsiteX34" fmla="*/ 1169303 w 1732106"/>
                <a:gd name="connsiteY34" fmla="*/ 529894 h 2007562"/>
                <a:gd name="connsiteX35" fmla="*/ 1427059 w 1732106"/>
                <a:gd name="connsiteY35" fmla="*/ 978169 h 2007562"/>
                <a:gd name="connsiteX36" fmla="*/ 306158 w 1732106"/>
                <a:gd name="connsiteY36" fmla="*/ 978159 h 2007562"/>
                <a:gd name="connsiteX37" fmla="*/ 563915 w 1732106"/>
                <a:gd name="connsiteY37" fmla="*/ 529894 h 2007562"/>
                <a:gd name="connsiteX38" fmla="*/ 48392 w 1732106"/>
                <a:gd name="connsiteY38" fmla="*/ 529889 h 2007562"/>
                <a:gd name="connsiteX39" fmla="*/ 306149 w 1732106"/>
                <a:gd name="connsiteY39" fmla="*/ 978159 h 2007562"/>
                <a:gd name="connsiteX40" fmla="*/ 1124356 w 1732106"/>
                <a:gd name="connsiteY40" fmla="*/ 503674 h 2007562"/>
                <a:gd name="connsiteX41" fmla="*/ 866604 w 1732106"/>
                <a:gd name="connsiteY41" fmla="*/ 55404 h 2007562"/>
                <a:gd name="connsiteX42" fmla="*/ 608842 w 1732106"/>
                <a:gd name="connsiteY42" fmla="*/ 503669 h 2007562"/>
                <a:gd name="connsiteX43" fmla="*/ 1124366 w 1732106"/>
                <a:gd name="connsiteY43" fmla="*/ 503674 h 200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32106" h="2007562">
                  <a:moveTo>
                    <a:pt x="579018" y="1504593"/>
                  </a:moveTo>
                  <a:lnTo>
                    <a:pt x="3502" y="1504593"/>
                  </a:lnTo>
                  <a:lnTo>
                    <a:pt x="291274" y="1004150"/>
                  </a:lnTo>
                  <a:lnTo>
                    <a:pt x="3506" y="503707"/>
                  </a:lnTo>
                  <a:lnTo>
                    <a:pt x="579023" y="503711"/>
                  </a:lnTo>
                  <a:lnTo>
                    <a:pt x="866651" y="3502"/>
                  </a:lnTo>
                  <a:lnTo>
                    <a:pt x="1154264" y="503711"/>
                  </a:lnTo>
                  <a:lnTo>
                    <a:pt x="1729781" y="503716"/>
                  </a:lnTo>
                  <a:lnTo>
                    <a:pt x="1442018" y="1004159"/>
                  </a:lnTo>
                  <a:lnTo>
                    <a:pt x="1729781" y="1504603"/>
                  </a:lnTo>
                  <a:lnTo>
                    <a:pt x="1154264" y="1504603"/>
                  </a:lnTo>
                  <a:lnTo>
                    <a:pt x="866651" y="2004813"/>
                  </a:lnTo>
                  <a:lnTo>
                    <a:pt x="579032" y="1504603"/>
                  </a:lnTo>
                  <a:close/>
                  <a:moveTo>
                    <a:pt x="866641" y="1952868"/>
                  </a:moveTo>
                  <a:lnTo>
                    <a:pt x="1124398" y="1504593"/>
                  </a:lnTo>
                  <a:lnTo>
                    <a:pt x="608875" y="1504593"/>
                  </a:lnTo>
                  <a:lnTo>
                    <a:pt x="866632" y="1952868"/>
                  </a:lnTo>
                  <a:close/>
                  <a:moveTo>
                    <a:pt x="1684840" y="1478383"/>
                  </a:moveTo>
                  <a:lnTo>
                    <a:pt x="1427092" y="1030113"/>
                  </a:lnTo>
                  <a:lnTo>
                    <a:pt x="1169326" y="1478383"/>
                  </a:lnTo>
                  <a:lnTo>
                    <a:pt x="1684849" y="1478383"/>
                  </a:lnTo>
                  <a:close/>
                  <a:moveTo>
                    <a:pt x="1139437" y="1478383"/>
                  </a:moveTo>
                  <a:lnTo>
                    <a:pt x="1411321" y="1002731"/>
                  </a:lnTo>
                  <a:lnTo>
                    <a:pt x="1139460" y="529926"/>
                  </a:lnTo>
                  <a:lnTo>
                    <a:pt x="593776" y="529926"/>
                  </a:lnTo>
                  <a:lnTo>
                    <a:pt x="321103" y="1004178"/>
                  </a:lnTo>
                  <a:lnTo>
                    <a:pt x="593776" y="1478430"/>
                  </a:lnTo>
                  <a:lnTo>
                    <a:pt x="1139413" y="1478434"/>
                  </a:lnTo>
                  <a:close/>
                  <a:moveTo>
                    <a:pt x="563920" y="1478378"/>
                  </a:moveTo>
                  <a:lnTo>
                    <a:pt x="306167" y="1030113"/>
                  </a:lnTo>
                  <a:lnTo>
                    <a:pt x="48406" y="1478378"/>
                  </a:lnTo>
                  <a:lnTo>
                    <a:pt x="563929" y="1478378"/>
                  </a:lnTo>
                  <a:close/>
                  <a:moveTo>
                    <a:pt x="1427078" y="978169"/>
                  </a:moveTo>
                  <a:lnTo>
                    <a:pt x="1684826" y="529903"/>
                  </a:lnTo>
                  <a:lnTo>
                    <a:pt x="1169303" y="529894"/>
                  </a:lnTo>
                  <a:lnTo>
                    <a:pt x="1427059" y="978169"/>
                  </a:lnTo>
                  <a:close/>
                  <a:moveTo>
                    <a:pt x="306158" y="978159"/>
                  </a:moveTo>
                  <a:lnTo>
                    <a:pt x="563915" y="529894"/>
                  </a:lnTo>
                  <a:lnTo>
                    <a:pt x="48392" y="529889"/>
                  </a:lnTo>
                  <a:lnTo>
                    <a:pt x="306149" y="978159"/>
                  </a:lnTo>
                  <a:close/>
                  <a:moveTo>
                    <a:pt x="1124356" y="503674"/>
                  </a:moveTo>
                  <a:lnTo>
                    <a:pt x="866604" y="55404"/>
                  </a:lnTo>
                  <a:lnTo>
                    <a:pt x="608842" y="503669"/>
                  </a:lnTo>
                  <a:lnTo>
                    <a:pt x="1124366" y="5036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BA86F2E-894F-4757-9B19-EA4BBA911201}"/>
                </a:ext>
              </a:extLst>
            </p:cNvPr>
            <p:cNvSpPr/>
            <p:nvPr/>
          </p:nvSpPr>
          <p:spPr>
            <a:xfrm>
              <a:off x="9806377" y="273604"/>
              <a:ext cx="1708763" cy="1984219"/>
            </a:xfrm>
            <a:custGeom>
              <a:avLst/>
              <a:gdLst>
                <a:gd name="connsiteX0" fmla="*/ 570988 w 1708762"/>
                <a:gd name="connsiteY0" fmla="*/ 1489280 h 1984218"/>
                <a:gd name="connsiteX1" fmla="*/ 0 w 1708762"/>
                <a:gd name="connsiteY1" fmla="*/ 1489280 h 1984218"/>
                <a:gd name="connsiteX2" fmla="*/ 285503 w 1708762"/>
                <a:gd name="connsiteY2" fmla="*/ 992758 h 1984218"/>
                <a:gd name="connsiteX3" fmla="*/ 5 w 1708762"/>
                <a:gd name="connsiteY3" fmla="*/ 496237 h 1984218"/>
                <a:gd name="connsiteX4" fmla="*/ 570993 w 1708762"/>
                <a:gd name="connsiteY4" fmla="*/ 496241 h 1984218"/>
                <a:gd name="connsiteX5" fmla="*/ 856347 w 1708762"/>
                <a:gd name="connsiteY5" fmla="*/ 0 h 1984218"/>
                <a:gd name="connsiteX6" fmla="*/ 1141677 w 1708762"/>
                <a:gd name="connsiteY6" fmla="*/ 496241 h 1984218"/>
                <a:gd name="connsiteX7" fmla="*/ 1712666 w 1708762"/>
                <a:gd name="connsiteY7" fmla="*/ 496246 h 1984218"/>
                <a:gd name="connsiteX8" fmla="*/ 1427176 w 1708762"/>
                <a:gd name="connsiteY8" fmla="*/ 992768 h 1984218"/>
                <a:gd name="connsiteX9" fmla="*/ 1712661 w 1708762"/>
                <a:gd name="connsiteY9" fmla="*/ 1489289 h 1984218"/>
                <a:gd name="connsiteX10" fmla="*/ 1141673 w 1708762"/>
                <a:gd name="connsiteY10" fmla="*/ 1489289 h 1984218"/>
                <a:gd name="connsiteX11" fmla="*/ 856342 w 1708762"/>
                <a:gd name="connsiteY11" fmla="*/ 1985531 h 1984218"/>
                <a:gd name="connsiteX12" fmla="*/ 570993 w 1708762"/>
                <a:gd name="connsiteY12" fmla="*/ 1489289 h 1984218"/>
                <a:gd name="connsiteX13" fmla="*/ 856337 w 1708762"/>
                <a:gd name="connsiteY13" fmla="*/ 1949385 h 1984218"/>
                <a:gd name="connsiteX14" fmla="*/ 1120892 w 1708762"/>
                <a:gd name="connsiteY14" fmla="*/ 1489275 h 1984218"/>
                <a:gd name="connsiteX15" fmla="*/ 591783 w 1708762"/>
                <a:gd name="connsiteY15" fmla="*/ 1489275 h 1984218"/>
                <a:gd name="connsiteX16" fmla="*/ 856342 w 1708762"/>
                <a:gd name="connsiteY16" fmla="*/ 1949385 h 1984218"/>
                <a:gd name="connsiteX17" fmla="*/ 1681352 w 1708762"/>
                <a:gd name="connsiteY17" fmla="*/ 1470932 h 1984218"/>
                <a:gd name="connsiteX18" fmla="*/ 1416798 w 1708762"/>
                <a:gd name="connsiteY18" fmla="*/ 1010826 h 1984218"/>
                <a:gd name="connsiteX19" fmla="*/ 1152229 w 1708762"/>
                <a:gd name="connsiteY19" fmla="*/ 1470932 h 1984218"/>
                <a:gd name="connsiteX20" fmla="*/ 1681338 w 1708762"/>
                <a:gd name="connsiteY20" fmla="*/ 1470932 h 1984218"/>
                <a:gd name="connsiteX21" fmla="*/ 1131420 w 1708762"/>
                <a:gd name="connsiteY21" fmla="*/ 1470932 h 1984218"/>
                <a:gd name="connsiteX22" fmla="*/ 1405565 w 1708762"/>
                <a:gd name="connsiteY22" fmla="*/ 991311 h 1984218"/>
                <a:gd name="connsiteX23" fmla="*/ 1131434 w 1708762"/>
                <a:gd name="connsiteY23" fmla="*/ 514585 h 1984218"/>
                <a:gd name="connsiteX24" fmla="*/ 581222 w 1708762"/>
                <a:gd name="connsiteY24" fmla="*/ 514585 h 1984218"/>
                <a:gd name="connsiteX25" fmla="*/ 306275 w 1708762"/>
                <a:gd name="connsiteY25" fmla="*/ 992758 h 1984218"/>
                <a:gd name="connsiteX26" fmla="*/ 581222 w 1708762"/>
                <a:gd name="connsiteY26" fmla="*/ 1470932 h 1984218"/>
                <a:gd name="connsiteX27" fmla="*/ 1131434 w 1708762"/>
                <a:gd name="connsiteY27" fmla="*/ 1470936 h 1984218"/>
                <a:gd name="connsiteX28" fmla="*/ 560432 w 1708762"/>
                <a:gd name="connsiteY28" fmla="*/ 1470927 h 1984218"/>
                <a:gd name="connsiteX29" fmla="*/ 295877 w 1708762"/>
                <a:gd name="connsiteY29" fmla="*/ 1010826 h 1984218"/>
                <a:gd name="connsiteX30" fmla="*/ 31309 w 1708762"/>
                <a:gd name="connsiteY30" fmla="*/ 1470927 h 1984218"/>
                <a:gd name="connsiteX31" fmla="*/ 560418 w 1708762"/>
                <a:gd name="connsiteY31" fmla="*/ 1470927 h 1984218"/>
                <a:gd name="connsiteX32" fmla="*/ 1416774 w 1708762"/>
                <a:gd name="connsiteY32" fmla="*/ 974686 h 1984218"/>
                <a:gd name="connsiteX33" fmla="*/ 1681329 w 1708762"/>
                <a:gd name="connsiteY33" fmla="*/ 514585 h 1984218"/>
                <a:gd name="connsiteX34" fmla="*/ 1152220 w 1708762"/>
                <a:gd name="connsiteY34" fmla="*/ 514576 h 1984218"/>
                <a:gd name="connsiteX35" fmla="*/ 1416784 w 1708762"/>
                <a:gd name="connsiteY35" fmla="*/ 974686 h 1984218"/>
                <a:gd name="connsiteX36" fmla="*/ 295854 w 1708762"/>
                <a:gd name="connsiteY36" fmla="*/ 974676 h 1984218"/>
                <a:gd name="connsiteX37" fmla="*/ 560418 w 1708762"/>
                <a:gd name="connsiteY37" fmla="*/ 514576 h 1984218"/>
                <a:gd name="connsiteX38" fmla="*/ 31309 w 1708762"/>
                <a:gd name="connsiteY38" fmla="*/ 514571 h 1984218"/>
                <a:gd name="connsiteX39" fmla="*/ 295868 w 1708762"/>
                <a:gd name="connsiteY39" fmla="*/ 974676 h 1984218"/>
                <a:gd name="connsiteX40" fmla="*/ 1120869 w 1708762"/>
                <a:gd name="connsiteY40" fmla="*/ 496223 h 1984218"/>
                <a:gd name="connsiteX41" fmla="*/ 856319 w 1708762"/>
                <a:gd name="connsiteY41" fmla="*/ 36117 h 1984218"/>
                <a:gd name="connsiteX42" fmla="*/ 591755 w 1708762"/>
                <a:gd name="connsiteY42" fmla="*/ 496218 h 1984218"/>
                <a:gd name="connsiteX43" fmla="*/ 1120864 w 1708762"/>
                <a:gd name="connsiteY43" fmla="*/ 496223 h 19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08762" h="1984218">
                  <a:moveTo>
                    <a:pt x="570988" y="1489280"/>
                  </a:moveTo>
                  <a:lnTo>
                    <a:pt x="0" y="1489280"/>
                  </a:lnTo>
                  <a:lnTo>
                    <a:pt x="285503" y="992758"/>
                  </a:lnTo>
                  <a:lnTo>
                    <a:pt x="5" y="496237"/>
                  </a:lnTo>
                  <a:lnTo>
                    <a:pt x="570993" y="496241"/>
                  </a:lnTo>
                  <a:lnTo>
                    <a:pt x="856347" y="0"/>
                  </a:lnTo>
                  <a:lnTo>
                    <a:pt x="1141677" y="496241"/>
                  </a:lnTo>
                  <a:lnTo>
                    <a:pt x="1712666" y="496246"/>
                  </a:lnTo>
                  <a:lnTo>
                    <a:pt x="1427176" y="992768"/>
                  </a:lnTo>
                  <a:lnTo>
                    <a:pt x="1712661" y="1489289"/>
                  </a:lnTo>
                  <a:lnTo>
                    <a:pt x="1141673" y="1489289"/>
                  </a:lnTo>
                  <a:lnTo>
                    <a:pt x="856342" y="1985531"/>
                  </a:lnTo>
                  <a:lnTo>
                    <a:pt x="570993" y="1489289"/>
                  </a:lnTo>
                  <a:close/>
                  <a:moveTo>
                    <a:pt x="856337" y="1949385"/>
                  </a:moveTo>
                  <a:lnTo>
                    <a:pt x="1120892" y="1489275"/>
                  </a:lnTo>
                  <a:lnTo>
                    <a:pt x="591783" y="1489275"/>
                  </a:lnTo>
                  <a:lnTo>
                    <a:pt x="856342" y="1949385"/>
                  </a:lnTo>
                  <a:close/>
                  <a:moveTo>
                    <a:pt x="1681352" y="1470932"/>
                  </a:moveTo>
                  <a:lnTo>
                    <a:pt x="1416798" y="1010826"/>
                  </a:lnTo>
                  <a:lnTo>
                    <a:pt x="1152229" y="1470932"/>
                  </a:lnTo>
                  <a:lnTo>
                    <a:pt x="1681338" y="1470932"/>
                  </a:lnTo>
                  <a:close/>
                  <a:moveTo>
                    <a:pt x="1131420" y="1470932"/>
                  </a:moveTo>
                  <a:lnTo>
                    <a:pt x="1405565" y="991311"/>
                  </a:lnTo>
                  <a:lnTo>
                    <a:pt x="1131434" y="514585"/>
                  </a:lnTo>
                  <a:lnTo>
                    <a:pt x="581222" y="514585"/>
                  </a:lnTo>
                  <a:lnTo>
                    <a:pt x="306275" y="992758"/>
                  </a:lnTo>
                  <a:lnTo>
                    <a:pt x="581222" y="1470932"/>
                  </a:lnTo>
                  <a:lnTo>
                    <a:pt x="1131434" y="1470936"/>
                  </a:lnTo>
                  <a:close/>
                  <a:moveTo>
                    <a:pt x="560432" y="1470927"/>
                  </a:moveTo>
                  <a:lnTo>
                    <a:pt x="295877" y="1010826"/>
                  </a:lnTo>
                  <a:lnTo>
                    <a:pt x="31309" y="1470927"/>
                  </a:lnTo>
                  <a:lnTo>
                    <a:pt x="560418" y="1470927"/>
                  </a:lnTo>
                  <a:close/>
                  <a:moveTo>
                    <a:pt x="1416774" y="974686"/>
                  </a:moveTo>
                  <a:lnTo>
                    <a:pt x="1681329" y="514585"/>
                  </a:lnTo>
                  <a:lnTo>
                    <a:pt x="1152220" y="514576"/>
                  </a:lnTo>
                  <a:lnTo>
                    <a:pt x="1416784" y="974686"/>
                  </a:lnTo>
                  <a:close/>
                  <a:moveTo>
                    <a:pt x="295854" y="974676"/>
                  </a:moveTo>
                  <a:lnTo>
                    <a:pt x="560418" y="514576"/>
                  </a:lnTo>
                  <a:lnTo>
                    <a:pt x="31309" y="514571"/>
                  </a:lnTo>
                  <a:lnTo>
                    <a:pt x="295868" y="974676"/>
                  </a:lnTo>
                  <a:close/>
                  <a:moveTo>
                    <a:pt x="1120869" y="496223"/>
                  </a:moveTo>
                  <a:lnTo>
                    <a:pt x="856319" y="36117"/>
                  </a:lnTo>
                  <a:lnTo>
                    <a:pt x="591755" y="496218"/>
                  </a:lnTo>
                  <a:lnTo>
                    <a:pt x="1120864" y="49622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D40F3D-6C6E-45D1-B58E-C70DDB38E93D}"/>
                </a:ext>
              </a:extLst>
            </p:cNvPr>
            <p:cNvSpPr/>
            <p:nvPr/>
          </p:nvSpPr>
          <p:spPr>
            <a:xfrm>
              <a:off x="9811523" y="279819"/>
              <a:ext cx="1699425" cy="1970213"/>
            </a:xfrm>
            <a:custGeom>
              <a:avLst/>
              <a:gdLst>
                <a:gd name="connsiteX0" fmla="*/ 1683028 w 1699425"/>
                <a:gd name="connsiteY0" fmla="*/ 504448 h 1970212"/>
                <a:gd name="connsiteX1" fmla="*/ 1411675 w 1699425"/>
                <a:gd name="connsiteY1" fmla="*/ 976365 h 1970212"/>
                <a:gd name="connsiteX2" fmla="*/ 1140309 w 1699425"/>
                <a:gd name="connsiteY2" fmla="*/ 504401 h 1970212"/>
                <a:gd name="connsiteX3" fmla="*/ 1683004 w 1699425"/>
                <a:gd name="connsiteY3" fmla="*/ 504411 h 1970212"/>
                <a:gd name="connsiteX4" fmla="*/ 1683028 w 1699425"/>
                <a:gd name="connsiteY4" fmla="*/ 1468685 h 1970212"/>
                <a:gd name="connsiteX5" fmla="*/ 1140285 w 1699425"/>
                <a:gd name="connsiteY5" fmla="*/ 1468685 h 1970212"/>
                <a:gd name="connsiteX6" fmla="*/ 1411661 w 1699425"/>
                <a:gd name="connsiteY6" fmla="*/ 996768 h 1970212"/>
                <a:gd name="connsiteX7" fmla="*/ 1683013 w 1699425"/>
                <a:gd name="connsiteY7" fmla="*/ 1468685 h 1970212"/>
                <a:gd name="connsiteX8" fmla="*/ 851243 w 1699425"/>
                <a:gd name="connsiteY8" fmla="*/ 1951107 h 1970212"/>
                <a:gd name="connsiteX9" fmla="*/ 579876 w 1699425"/>
                <a:gd name="connsiteY9" fmla="*/ 1479190 h 1970212"/>
                <a:gd name="connsiteX10" fmla="*/ 1122619 w 1699425"/>
                <a:gd name="connsiteY10" fmla="*/ 1479190 h 1970212"/>
                <a:gd name="connsiteX11" fmla="*/ 851252 w 1699425"/>
                <a:gd name="connsiteY11" fmla="*/ 1951107 h 1970212"/>
                <a:gd name="connsiteX12" fmla="*/ 1700769 w 1699425"/>
                <a:gd name="connsiteY12" fmla="*/ 493990 h 1970212"/>
                <a:gd name="connsiteX13" fmla="*/ 1134309 w 1699425"/>
                <a:gd name="connsiteY13" fmla="*/ 493985 h 1970212"/>
                <a:gd name="connsiteX14" fmla="*/ 851252 w 1699425"/>
                <a:gd name="connsiteY14" fmla="*/ 1712 h 1970212"/>
                <a:gd name="connsiteX15" fmla="*/ 568177 w 1699425"/>
                <a:gd name="connsiteY15" fmla="*/ 493985 h 1970212"/>
                <a:gd name="connsiteX16" fmla="*/ 1717 w 1699425"/>
                <a:gd name="connsiteY16" fmla="*/ 493981 h 1970212"/>
                <a:gd name="connsiteX17" fmla="*/ 284956 w 1699425"/>
                <a:gd name="connsiteY17" fmla="*/ 986581 h 1970212"/>
                <a:gd name="connsiteX18" fmla="*/ 1712 w 1699425"/>
                <a:gd name="connsiteY18" fmla="*/ 1479181 h 1970212"/>
                <a:gd name="connsiteX19" fmla="*/ 568172 w 1699425"/>
                <a:gd name="connsiteY19" fmla="*/ 1479181 h 1970212"/>
                <a:gd name="connsiteX20" fmla="*/ 851243 w 1699425"/>
                <a:gd name="connsiteY20" fmla="*/ 1971454 h 1970212"/>
                <a:gd name="connsiteX21" fmla="*/ 1134300 w 1699425"/>
                <a:gd name="connsiteY21" fmla="*/ 1479181 h 1970212"/>
                <a:gd name="connsiteX22" fmla="*/ 1700759 w 1699425"/>
                <a:gd name="connsiteY22" fmla="*/ 1479181 h 1970212"/>
                <a:gd name="connsiteX23" fmla="*/ 1417530 w 1699425"/>
                <a:gd name="connsiteY23" fmla="*/ 986581 h 1970212"/>
                <a:gd name="connsiteX24" fmla="*/ 1700759 w 1699425"/>
                <a:gd name="connsiteY24" fmla="*/ 493981 h 1970212"/>
                <a:gd name="connsiteX25" fmla="*/ 851243 w 1699425"/>
                <a:gd name="connsiteY25" fmla="*/ 22073 h 1970212"/>
                <a:gd name="connsiteX26" fmla="*/ 1122605 w 1699425"/>
                <a:gd name="connsiteY26" fmla="*/ 493990 h 1970212"/>
                <a:gd name="connsiteX27" fmla="*/ 579862 w 1699425"/>
                <a:gd name="connsiteY27" fmla="*/ 493985 h 1970212"/>
                <a:gd name="connsiteX28" fmla="*/ 851234 w 1699425"/>
                <a:gd name="connsiteY28" fmla="*/ 22068 h 1970212"/>
                <a:gd name="connsiteX29" fmla="*/ 19412 w 1699425"/>
                <a:gd name="connsiteY29" fmla="*/ 504448 h 1970212"/>
                <a:gd name="connsiteX30" fmla="*/ 562154 w 1699425"/>
                <a:gd name="connsiteY30" fmla="*/ 504453 h 1970212"/>
                <a:gd name="connsiteX31" fmla="*/ 290783 w 1699425"/>
                <a:gd name="connsiteY31" fmla="*/ 976370 h 1970212"/>
                <a:gd name="connsiteX32" fmla="*/ 19416 w 1699425"/>
                <a:gd name="connsiteY32" fmla="*/ 504453 h 1970212"/>
                <a:gd name="connsiteX33" fmla="*/ 19402 w 1699425"/>
                <a:gd name="connsiteY33" fmla="*/ 1468685 h 1970212"/>
                <a:gd name="connsiteX34" fmla="*/ 290773 w 1699425"/>
                <a:gd name="connsiteY34" fmla="*/ 996768 h 1970212"/>
                <a:gd name="connsiteX35" fmla="*/ 562135 w 1699425"/>
                <a:gd name="connsiteY35" fmla="*/ 1468685 h 1970212"/>
                <a:gd name="connsiteX36" fmla="*/ 19393 w 1699425"/>
                <a:gd name="connsiteY36" fmla="*/ 1468685 h 1970212"/>
                <a:gd name="connsiteX37" fmla="*/ 296628 w 1699425"/>
                <a:gd name="connsiteY37" fmla="*/ 986590 h 1970212"/>
                <a:gd name="connsiteX38" fmla="*/ 573835 w 1699425"/>
                <a:gd name="connsiteY38" fmla="*/ 504495 h 1970212"/>
                <a:gd name="connsiteX39" fmla="*/ 1128623 w 1699425"/>
                <a:gd name="connsiteY39" fmla="*/ 504495 h 1970212"/>
                <a:gd name="connsiteX40" fmla="*/ 1405008 w 1699425"/>
                <a:gd name="connsiteY40" fmla="*/ 985143 h 1970212"/>
                <a:gd name="connsiteX41" fmla="*/ 1128613 w 1699425"/>
                <a:gd name="connsiteY41" fmla="*/ 1468732 h 1970212"/>
                <a:gd name="connsiteX42" fmla="*/ 573873 w 1699425"/>
                <a:gd name="connsiteY42" fmla="*/ 1468723 h 1970212"/>
                <a:gd name="connsiteX43" fmla="*/ 296665 w 1699425"/>
                <a:gd name="connsiteY43" fmla="*/ 986627 h 19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99425" h="1970212">
                  <a:moveTo>
                    <a:pt x="1683028" y="504448"/>
                  </a:moveTo>
                  <a:lnTo>
                    <a:pt x="1411675" y="976365"/>
                  </a:lnTo>
                  <a:lnTo>
                    <a:pt x="1140309" y="504401"/>
                  </a:lnTo>
                  <a:lnTo>
                    <a:pt x="1683004" y="504411"/>
                  </a:lnTo>
                  <a:close/>
                  <a:moveTo>
                    <a:pt x="1683028" y="1468685"/>
                  </a:moveTo>
                  <a:lnTo>
                    <a:pt x="1140285" y="1468685"/>
                  </a:lnTo>
                  <a:lnTo>
                    <a:pt x="1411661" y="996768"/>
                  </a:lnTo>
                  <a:lnTo>
                    <a:pt x="1683013" y="1468685"/>
                  </a:lnTo>
                  <a:close/>
                  <a:moveTo>
                    <a:pt x="851243" y="1951107"/>
                  </a:moveTo>
                  <a:lnTo>
                    <a:pt x="579876" y="1479190"/>
                  </a:lnTo>
                  <a:lnTo>
                    <a:pt x="1122619" y="1479190"/>
                  </a:lnTo>
                  <a:lnTo>
                    <a:pt x="851252" y="1951107"/>
                  </a:lnTo>
                  <a:close/>
                  <a:moveTo>
                    <a:pt x="1700769" y="493990"/>
                  </a:moveTo>
                  <a:lnTo>
                    <a:pt x="1134309" y="493985"/>
                  </a:lnTo>
                  <a:lnTo>
                    <a:pt x="851252" y="1712"/>
                  </a:lnTo>
                  <a:lnTo>
                    <a:pt x="568177" y="493985"/>
                  </a:lnTo>
                  <a:lnTo>
                    <a:pt x="1717" y="493981"/>
                  </a:lnTo>
                  <a:lnTo>
                    <a:pt x="284956" y="986581"/>
                  </a:lnTo>
                  <a:lnTo>
                    <a:pt x="1712" y="1479181"/>
                  </a:lnTo>
                  <a:lnTo>
                    <a:pt x="568172" y="1479181"/>
                  </a:lnTo>
                  <a:lnTo>
                    <a:pt x="851243" y="1971454"/>
                  </a:lnTo>
                  <a:lnTo>
                    <a:pt x="1134300" y="1479181"/>
                  </a:lnTo>
                  <a:lnTo>
                    <a:pt x="1700759" y="1479181"/>
                  </a:lnTo>
                  <a:lnTo>
                    <a:pt x="1417530" y="986581"/>
                  </a:lnTo>
                  <a:lnTo>
                    <a:pt x="1700759" y="493981"/>
                  </a:lnTo>
                  <a:close/>
                  <a:moveTo>
                    <a:pt x="851243" y="22073"/>
                  </a:moveTo>
                  <a:lnTo>
                    <a:pt x="1122605" y="493990"/>
                  </a:lnTo>
                  <a:lnTo>
                    <a:pt x="579862" y="493985"/>
                  </a:lnTo>
                  <a:lnTo>
                    <a:pt x="851234" y="22068"/>
                  </a:lnTo>
                  <a:close/>
                  <a:moveTo>
                    <a:pt x="19412" y="504448"/>
                  </a:moveTo>
                  <a:lnTo>
                    <a:pt x="562154" y="504453"/>
                  </a:lnTo>
                  <a:lnTo>
                    <a:pt x="290783" y="976370"/>
                  </a:lnTo>
                  <a:lnTo>
                    <a:pt x="19416" y="504453"/>
                  </a:lnTo>
                  <a:close/>
                  <a:moveTo>
                    <a:pt x="19402" y="1468685"/>
                  </a:moveTo>
                  <a:lnTo>
                    <a:pt x="290773" y="996768"/>
                  </a:lnTo>
                  <a:lnTo>
                    <a:pt x="562135" y="1468685"/>
                  </a:lnTo>
                  <a:lnTo>
                    <a:pt x="19393" y="1468685"/>
                  </a:lnTo>
                  <a:close/>
                  <a:moveTo>
                    <a:pt x="296628" y="986590"/>
                  </a:moveTo>
                  <a:lnTo>
                    <a:pt x="573835" y="504495"/>
                  </a:lnTo>
                  <a:lnTo>
                    <a:pt x="1128623" y="504495"/>
                  </a:lnTo>
                  <a:lnTo>
                    <a:pt x="1405008" y="985143"/>
                  </a:lnTo>
                  <a:lnTo>
                    <a:pt x="1128613" y="1468732"/>
                  </a:lnTo>
                  <a:lnTo>
                    <a:pt x="573873" y="1468723"/>
                  </a:lnTo>
                  <a:lnTo>
                    <a:pt x="296665" y="986627"/>
                  </a:lnTo>
                  <a:close/>
                </a:path>
              </a:pathLst>
            </a:custGeom>
            <a:grpFill/>
            <a:ln w="46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50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F1907-099F-45B1-8D16-BDC5FA31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8C90E-300F-4395-9ECE-1F39CB91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C81377-021D-4E3B-9863-1061BBF07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>
            <a:off x="0" y="4516157"/>
            <a:ext cx="12192000" cy="17195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2C7EB-466E-4C9F-81BA-7F49899B2D20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85800" y="4620419"/>
            <a:ext cx="10515600" cy="1475581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8B8DE2-FECF-4419-A140-D5C91285E0AA}"/>
              </a:ext>
            </a:extLst>
          </p:cNvPr>
          <p:cNvGrpSpPr/>
          <p:nvPr userDrawn="1"/>
        </p:nvGrpSpPr>
        <p:grpSpPr>
          <a:xfrm>
            <a:off x="9831537" y="1060914"/>
            <a:ext cx="1769456" cy="2054250"/>
            <a:chOff x="9775657" y="238495"/>
            <a:chExt cx="1769456" cy="20542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CE52DF5-C56F-4965-935C-F4A188C9EFD5}"/>
                </a:ext>
              </a:extLst>
            </p:cNvPr>
            <p:cNvSpPr/>
            <p:nvPr/>
          </p:nvSpPr>
          <p:spPr>
            <a:xfrm>
              <a:off x="9775657" y="238495"/>
              <a:ext cx="1769456" cy="2054250"/>
            </a:xfrm>
            <a:custGeom>
              <a:avLst/>
              <a:gdLst>
                <a:gd name="connsiteX0" fmla="*/ 592604 w 1769456"/>
                <a:gd name="connsiteY0" fmla="*/ 1540123 h 2054250"/>
                <a:gd name="connsiteX1" fmla="*/ 3502 w 1769456"/>
                <a:gd name="connsiteY1" fmla="*/ 1540123 h 2054250"/>
                <a:gd name="connsiteX2" fmla="*/ 298067 w 1769456"/>
                <a:gd name="connsiteY2" fmla="*/ 1027867 h 2054250"/>
                <a:gd name="connsiteX3" fmla="*/ 3506 w 1769456"/>
                <a:gd name="connsiteY3" fmla="*/ 515612 h 2054250"/>
                <a:gd name="connsiteX4" fmla="*/ 592609 w 1769456"/>
                <a:gd name="connsiteY4" fmla="*/ 515617 h 2054250"/>
                <a:gd name="connsiteX5" fmla="*/ 887072 w 1769456"/>
                <a:gd name="connsiteY5" fmla="*/ 3502 h 2054250"/>
                <a:gd name="connsiteX6" fmla="*/ 1181511 w 1769456"/>
                <a:gd name="connsiteY6" fmla="*/ 515617 h 2054250"/>
                <a:gd name="connsiteX7" fmla="*/ 1770614 w 1769456"/>
                <a:gd name="connsiteY7" fmla="*/ 515621 h 2054250"/>
                <a:gd name="connsiteX8" fmla="*/ 1476063 w 1769456"/>
                <a:gd name="connsiteY8" fmla="*/ 1027877 h 2054250"/>
                <a:gd name="connsiteX9" fmla="*/ 1770614 w 1769456"/>
                <a:gd name="connsiteY9" fmla="*/ 1540132 h 2054250"/>
                <a:gd name="connsiteX10" fmla="*/ 1181511 w 1769456"/>
                <a:gd name="connsiteY10" fmla="*/ 1540132 h 2054250"/>
                <a:gd name="connsiteX11" fmla="*/ 887072 w 1769456"/>
                <a:gd name="connsiteY11" fmla="*/ 2052247 h 2054250"/>
                <a:gd name="connsiteX12" fmla="*/ 592609 w 1769456"/>
                <a:gd name="connsiteY12" fmla="*/ 1540132 h 2054250"/>
                <a:gd name="connsiteX13" fmla="*/ 887063 w 1769456"/>
                <a:gd name="connsiteY13" fmla="*/ 1952892 h 2054250"/>
                <a:gd name="connsiteX14" fmla="*/ 1124403 w 1769456"/>
                <a:gd name="connsiteY14" fmla="*/ 1540123 h 2054250"/>
                <a:gd name="connsiteX15" fmla="*/ 649731 w 1769456"/>
                <a:gd name="connsiteY15" fmla="*/ 1540123 h 2054250"/>
                <a:gd name="connsiteX16" fmla="*/ 887072 w 1769456"/>
                <a:gd name="connsiteY16" fmla="*/ 1952892 h 2054250"/>
                <a:gd name="connsiteX17" fmla="*/ 1684859 w 1769456"/>
                <a:gd name="connsiteY17" fmla="*/ 1490293 h 2054250"/>
                <a:gd name="connsiteX18" fmla="*/ 1447523 w 1769456"/>
                <a:gd name="connsiteY18" fmla="*/ 1077534 h 2054250"/>
                <a:gd name="connsiteX19" fmla="*/ 1210168 w 1769456"/>
                <a:gd name="connsiteY19" fmla="*/ 1490293 h 2054250"/>
                <a:gd name="connsiteX20" fmla="*/ 1684840 w 1769456"/>
                <a:gd name="connsiteY20" fmla="*/ 1490293 h 2054250"/>
                <a:gd name="connsiteX21" fmla="*/ 1153041 w 1769456"/>
                <a:gd name="connsiteY21" fmla="*/ 1490293 h 2054250"/>
                <a:gd name="connsiteX22" fmla="*/ 1418170 w 1769456"/>
                <a:gd name="connsiteY22" fmla="*/ 1026443 h 2054250"/>
                <a:gd name="connsiteX23" fmla="*/ 1153083 w 1769456"/>
                <a:gd name="connsiteY23" fmla="*/ 565428 h 2054250"/>
                <a:gd name="connsiteX24" fmla="*/ 621079 w 1769456"/>
                <a:gd name="connsiteY24" fmla="*/ 565428 h 2054250"/>
                <a:gd name="connsiteX25" fmla="*/ 355194 w 1769456"/>
                <a:gd name="connsiteY25" fmla="*/ 1027858 h 2054250"/>
                <a:gd name="connsiteX26" fmla="*/ 621079 w 1769456"/>
                <a:gd name="connsiteY26" fmla="*/ 1490288 h 2054250"/>
                <a:gd name="connsiteX27" fmla="*/ 1153037 w 1769456"/>
                <a:gd name="connsiteY27" fmla="*/ 1490293 h 2054250"/>
                <a:gd name="connsiteX28" fmla="*/ 563985 w 1769456"/>
                <a:gd name="connsiteY28" fmla="*/ 1490288 h 2054250"/>
                <a:gd name="connsiteX29" fmla="*/ 326649 w 1769456"/>
                <a:gd name="connsiteY29" fmla="*/ 1077534 h 2054250"/>
                <a:gd name="connsiteX30" fmla="*/ 89299 w 1769456"/>
                <a:gd name="connsiteY30" fmla="*/ 1490288 h 2054250"/>
                <a:gd name="connsiteX31" fmla="*/ 563971 w 1769456"/>
                <a:gd name="connsiteY31" fmla="*/ 1490288 h 2054250"/>
                <a:gd name="connsiteX32" fmla="*/ 1447546 w 1769456"/>
                <a:gd name="connsiteY32" fmla="*/ 978220 h 2054250"/>
                <a:gd name="connsiteX33" fmla="*/ 1684882 w 1769456"/>
                <a:gd name="connsiteY33" fmla="*/ 565456 h 2054250"/>
                <a:gd name="connsiteX34" fmla="*/ 1210210 w 1769456"/>
                <a:gd name="connsiteY34" fmla="*/ 565451 h 2054250"/>
                <a:gd name="connsiteX35" fmla="*/ 1447551 w 1769456"/>
                <a:gd name="connsiteY35" fmla="*/ 978220 h 2054250"/>
                <a:gd name="connsiteX36" fmla="*/ 326626 w 1769456"/>
                <a:gd name="connsiteY36" fmla="*/ 978211 h 2054250"/>
                <a:gd name="connsiteX37" fmla="*/ 563971 w 1769456"/>
                <a:gd name="connsiteY37" fmla="*/ 565446 h 2054250"/>
                <a:gd name="connsiteX38" fmla="*/ 89299 w 1769456"/>
                <a:gd name="connsiteY38" fmla="*/ 565446 h 2054250"/>
                <a:gd name="connsiteX39" fmla="*/ 326640 w 1769456"/>
                <a:gd name="connsiteY39" fmla="*/ 978211 h 2054250"/>
                <a:gd name="connsiteX40" fmla="*/ 1124422 w 1769456"/>
                <a:gd name="connsiteY40" fmla="*/ 515617 h 2054250"/>
                <a:gd name="connsiteX41" fmla="*/ 887081 w 1769456"/>
                <a:gd name="connsiteY41" fmla="*/ 102848 h 2054250"/>
                <a:gd name="connsiteX42" fmla="*/ 649736 w 1769456"/>
                <a:gd name="connsiteY42" fmla="*/ 515612 h 2054250"/>
                <a:gd name="connsiteX43" fmla="*/ 1124408 w 1769456"/>
                <a:gd name="connsiteY43" fmla="*/ 515617 h 205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9456" h="2054250">
                  <a:moveTo>
                    <a:pt x="592604" y="1540123"/>
                  </a:moveTo>
                  <a:lnTo>
                    <a:pt x="3502" y="1540123"/>
                  </a:lnTo>
                  <a:lnTo>
                    <a:pt x="298067" y="1027867"/>
                  </a:lnTo>
                  <a:lnTo>
                    <a:pt x="3506" y="515612"/>
                  </a:lnTo>
                  <a:lnTo>
                    <a:pt x="592609" y="515617"/>
                  </a:lnTo>
                  <a:lnTo>
                    <a:pt x="887072" y="3502"/>
                  </a:lnTo>
                  <a:lnTo>
                    <a:pt x="1181511" y="515617"/>
                  </a:lnTo>
                  <a:lnTo>
                    <a:pt x="1770614" y="515621"/>
                  </a:lnTo>
                  <a:lnTo>
                    <a:pt x="1476063" y="1027877"/>
                  </a:lnTo>
                  <a:lnTo>
                    <a:pt x="1770614" y="1540132"/>
                  </a:lnTo>
                  <a:lnTo>
                    <a:pt x="1181511" y="1540132"/>
                  </a:lnTo>
                  <a:lnTo>
                    <a:pt x="887072" y="2052247"/>
                  </a:lnTo>
                  <a:lnTo>
                    <a:pt x="592609" y="1540132"/>
                  </a:lnTo>
                  <a:close/>
                  <a:moveTo>
                    <a:pt x="887063" y="1952892"/>
                  </a:moveTo>
                  <a:lnTo>
                    <a:pt x="1124403" y="1540123"/>
                  </a:lnTo>
                  <a:lnTo>
                    <a:pt x="649731" y="1540123"/>
                  </a:lnTo>
                  <a:lnTo>
                    <a:pt x="887072" y="1952892"/>
                  </a:lnTo>
                  <a:close/>
                  <a:moveTo>
                    <a:pt x="1684859" y="1490293"/>
                  </a:moveTo>
                  <a:lnTo>
                    <a:pt x="1447523" y="1077534"/>
                  </a:lnTo>
                  <a:lnTo>
                    <a:pt x="1210168" y="1490293"/>
                  </a:lnTo>
                  <a:lnTo>
                    <a:pt x="1684840" y="1490293"/>
                  </a:lnTo>
                  <a:close/>
                  <a:moveTo>
                    <a:pt x="1153041" y="1490293"/>
                  </a:moveTo>
                  <a:lnTo>
                    <a:pt x="1418170" y="1026443"/>
                  </a:lnTo>
                  <a:lnTo>
                    <a:pt x="1153083" y="565428"/>
                  </a:lnTo>
                  <a:lnTo>
                    <a:pt x="621079" y="565428"/>
                  </a:lnTo>
                  <a:lnTo>
                    <a:pt x="355194" y="1027858"/>
                  </a:lnTo>
                  <a:lnTo>
                    <a:pt x="621079" y="1490288"/>
                  </a:lnTo>
                  <a:lnTo>
                    <a:pt x="1153037" y="1490293"/>
                  </a:lnTo>
                  <a:close/>
                  <a:moveTo>
                    <a:pt x="563985" y="1490288"/>
                  </a:moveTo>
                  <a:lnTo>
                    <a:pt x="326649" y="1077534"/>
                  </a:lnTo>
                  <a:lnTo>
                    <a:pt x="89299" y="1490288"/>
                  </a:lnTo>
                  <a:lnTo>
                    <a:pt x="563971" y="1490288"/>
                  </a:lnTo>
                  <a:close/>
                  <a:moveTo>
                    <a:pt x="1447546" y="978220"/>
                  </a:moveTo>
                  <a:lnTo>
                    <a:pt x="1684882" y="565456"/>
                  </a:lnTo>
                  <a:lnTo>
                    <a:pt x="1210210" y="565451"/>
                  </a:lnTo>
                  <a:lnTo>
                    <a:pt x="1447551" y="978220"/>
                  </a:lnTo>
                  <a:close/>
                  <a:moveTo>
                    <a:pt x="326626" y="978211"/>
                  </a:moveTo>
                  <a:lnTo>
                    <a:pt x="563971" y="565446"/>
                  </a:lnTo>
                  <a:lnTo>
                    <a:pt x="89299" y="565446"/>
                  </a:lnTo>
                  <a:lnTo>
                    <a:pt x="326640" y="978211"/>
                  </a:lnTo>
                  <a:close/>
                  <a:moveTo>
                    <a:pt x="1124422" y="515617"/>
                  </a:moveTo>
                  <a:lnTo>
                    <a:pt x="887081" y="102848"/>
                  </a:lnTo>
                  <a:lnTo>
                    <a:pt x="649736" y="515612"/>
                  </a:lnTo>
                  <a:lnTo>
                    <a:pt x="1124408" y="5156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BC6D36-CE20-4EF6-8E48-9D4B6303AD25}"/>
                </a:ext>
              </a:extLst>
            </p:cNvPr>
            <p:cNvSpPr/>
            <p:nvPr/>
          </p:nvSpPr>
          <p:spPr>
            <a:xfrm>
              <a:off x="9782473" y="246385"/>
              <a:ext cx="1760119" cy="2035575"/>
            </a:xfrm>
            <a:custGeom>
              <a:avLst/>
              <a:gdLst>
                <a:gd name="connsiteX0" fmla="*/ 588076 w 1760118"/>
                <a:gd name="connsiteY0" fmla="*/ 1528311 h 2035575"/>
                <a:gd name="connsiteX1" fmla="*/ 3502 w 1760118"/>
                <a:gd name="connsiteY1" fmla="*/ 1528311 h 2035575"/>
                <a:gd name="connsiteX2" fmla="*/ 295798 w 1760118"/>
                <a:gd name="connsiteY2" fmla="*/ 1019977 h 2035575"/>
                <a:gd name="connsiteX3" fmla="*/ 3506 w 1760118"/>
                <a:gd name="connsiteY3" fmla="*/ 511644 h 2035575"/>
                <a:gd name="connsiteX4" fmla="*/ 588080 w 1760118"/>
                <a:gd name="connsiteY4" fmla="*/ 511648 h 2035575"/>
                <a:gd name="connsiteX5" fmla="*/ 880265 w 1760118"/>
                <a:gd name="connsiteY5" fmla="*/ 3502 h 2035575"/>
                <a:gd name="connsiteX6" fmla="*/ 1172426 w 1760118"/>
                <a:gd name="connsiteY6" fmla="*/ 511648 h 2035575"/>
                <a:gd name="connsiteX7" fmla="*/ 1757000 w 1760118"/>
                <a:gd name="connsiteY7" fmla="*/ 511653 h 2035575"/>
                <a:gd name="connsiteX8" fmla="*/ 1464718 w 1760118"/>
                <a:gd name="connsiteY8" fmla="*/ 1019987 h 2035575"/>
                <a:gd name="connsiteX9" fmla="*/ 1757000 w 1760118"/>
                <a:gd name="connsiteY9" fmla="*/ 1528320 h 2035575"/>
                <a:gd name="connsiteX10" fmla="*/ 1172426 w 1760118"/>
                <a:gd name="connsiteY10" fmla="*/ 1528320 h 2035575"/>
                <a:gd name="connsiteX11" fmla="*/ 880265 w 1760118"/>
                <a:gd name="connsiteY11" fmla="*/ 2036467 h 2035575"/>
                <a:gd name="connsiteX12" fmla="*/ 588085 w 1760118"/>
                <a:gd name="connsiteY12" fmla="*/ 1528320 h 2035575"/>
                <a:gd name="connsiteX13" fmla="*/ 880256 w 1760118"/>
                <a:gd name="connsiteY13" fmla="*/ 1952910 h 2035575"/>
                <a:gd name="connsiteX14" fmla="*/ 1124403 w 1760118"/>
                <a:gd name="connsiteY14" fmla="*/ 1528311 h 2035575"/>
                <a:gd name="connsiteX15" fmla="*/ 636098 w 1760118"/>
                <a:gd name="connsiteY15" fmla="*/ 1528311 h 2035575"/>
                <a:gd name="connsiteX16" fmla="*/ 880241 w 1760118"/>
                <a:gd name="connsiteY16" fmla="*/ 1952910 h 2035575"/>
                <a:gd name="connsiteX17" fmla="*/ 1684868 w 1760118"/>
                <a:gd name="connsiteY17" fmla="*/ 1486353 h 2035575"/>
                <a:gd name="connsiteX18" fmla="*/ 1440730 w 1760118"/>
                <a:gd name="connsiteY18" fmla="*/ 1061763 h 2035575"/>
                <a:gd name="connsiteX19" fmla="*/ 1196568 w 1760118"/>
                <a:gd name="connsiteY19" fmla="*/ 1486353 h 2035575"/>
                <a:gd name="connsiteX20" fmla="*/ 1684872 w 1760118"/>
                <a:gd name="connsiteY20" fmla="*/ 1486353 h 2035575"/>
                <a:gd name="connsiteX21" fmla="*/ 1148522 w 1760118"/>
                <a:gd name="connsiteY21" fmla="*/ 1486353 h 2035575"/>
                <a:gd name="connsiteX22" fmla="*/ 1415906 w 1760118"/>
                <a:gd name="connsiteY22" fmla="*/ 1018544 h 2035575"/>
                <a:gd name="connsiteX23" fmla="*/ 1148559 w 1760118"/>
                <a:gd name="connsiteY23" fmla="*/ 553602 h 2035575"/>
                <a:gd name="connsiteX24" fmla="*/ 612026 w 1760118"/>
                <a:gd name="connsiteY24" fmla="*/ 553602 h 2035575"/>
                <a:gd name="connsiteX25" fmla="*/ 343872 w 1760118"/>
                <a:gd name="connsiteY25" fmla="*/ 1019968 h 2035575"/>
                <a:gd name="connsiteX26" fmla="*/ 612031 w 1760118"/>
                <a:gd name="connsiteY26" fmla="*/ 1486334 h 2035575"/>
                <a:gd name="connsiteX27" fmla="*/ 1148517 w 1760118"/>
                <a:gd name="connsiteY27" fmla="*/ 1486334 h 2035575"/>
                <a:gd name="connsiteX28" fmla="*/ 563994 w 1760118"/>
                <a:gd name="connsiteY28" fmla="*/ 1486353 h 2035575"/>
                <a:gd name="connsiteX29" fmla="*/ 319856 w 1760118"/>
                <a:gd name="connsiteY29" fmla="*/ 1061763 h 2035575"/>
                <a:gd name="connsiteX30" fmla="*/ 75704 w 1760118"/>
                <a:gd name="connsiteY30" fmla="*/ 1486353 h 2035575"/>
                <a:gd name="connsiteX31" fmla="*/ 564008 w 1760118"/>
                <a:gd name="connsiteY31" fmla="*/ 1486353 h 2035575"/>
                <a:gd name="connsiteX32" fmla="*/ 1440739 w 1760118"/>
                <a:gd name="connsiteY32" fmla="*/ 978206 h 2035575"/>
                <a:gd name="connsiteX33" fmla="*/ 1684877 w 1760118"/>
                <a:gd name="connsiteY33" fmla="*/ 553606 h 2035575"/>
                <a:gd name="connsiteX34" fmla="*/ 1196573 w 1760118"/>
                <a:gd name="connsiteY34" fmla="*/ 553602 h 2035575"/>
                <a:gd name="connsiteX35" fmla="*/ 1440720 w 1760118"/>
                <a:gd name="connsiteY35" fmla="*/ 978206 h 2035575"/>
                <a:gd name="connsiteX36" fmla="*/ 319819 w 1760118"/>
                <a:gd name="connsiteY36" fmla="*/ 978197 h 2035575"/>
                <a:gd name="connsiteX37" fmla="*/ 563966 w 1760118"/>
                <a:gd name="connsiteY37" fmla="*/ 553597 h 2035575"/>
                <a:gd name="connsiteX38" fmla="*/ 75662 w 1760118"/>
                <a:gd name="connsiteY38" fmla="*/ 553597 h 2035575"/>
                <a:gd name="connsiteX39" fmla="*/ 319809 w 1760118"/>
                <a:gd name="connsiteY39" fmla="*/ 978197 h 2035575"/>
                <a:gd name="connsiteX40" fmla="*/ 1124431 w 1760118"/>
                <a:gd name="connsiteY40" fmla="*/ 511639 h 2035575"/>
                <a:gd name="connsiteX41" fmla="*/ 880288 w 1760118"/>
                <a:gd name="connsiteY41" fmla="*/ 87040 h 2035575"/>
                <a:gd name="connsiteX42" fmla="*/ 636136 w 1760118"/>
                <a:gd name="connsiteY42" fmla="*/ 511639 h 2035575"/>
                <a:gd name="connsiteX43" fmla="*/ 1124440 w 1760118"/>
                <a:gd name="connsiteY43" fmla="*/ 511639 h 203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0118" h="2035575">
                  <a:moveTo>
                    <a:pt x="588076" y="1528311"/>
                  </a:moveTo>
                  <a:lnTo>
                    <a:pt x="3502" y="1528311"/>
                  </a:lnTo>
                  <a:lnTo>
                    <a:pt x="295798" y="1019977"/>
                  </a:lnTo>
                  <a:lnTo>
                    <a:pt x="3506" y="511644"/>
                  </a:lnTo>
                  <a:lnTo>
                    <a:pt x="588080" y="511648"/>
                  </a:lnTo>
                  <a:lnTo>
                    <a:pt x="880265" y="3502"/>
                  </a:lnTo>
                  <a:lnTo>
                    <a:pt x="1172426" y="511648"/>
                  </a:lnTo>
                  <a:lnTo>
                    <a:pt x="1757000" y="511653"/>
                  </a:lnTo>
                  <a:lnTo>
                    <a:pt x="1464718" y="1019987"/>
                  </a:lnTo>
                  <a:lnTo>
                    <a:pt x="1757000" y="1528320"/>
                  </a:lnTo>
                  <a:lnTo>
                    <a:pt x="1172426" y="1528320"/>
                  </a:lnTo>
                  <a:lnTo>
                    <a:pt x="880265" y="2036467"/>
                  </a:lnTo>
                  <a:lnTo>
                    <a:pt x="588085" y="1528320"/>
                  </a:lnTo>
                  <a:close/>
                  <a:moveTo>
                    <a:pt x="880256" y="1952910"/>
                  </a:moveTo>
                  <a:lnTo>
                    <a:pt x="1124403" y="1528311"/>
                  </a:lnTo>
                  <a:lnTo>
                    <a:pt x="636098" y="1528311"/>
                  </a:lnTo>
                  <a:lnTo>
                    <a:pt x="880241" y="1952910"/>
                  </a:lnTo>
                  <a:close/>
                  <a:moveTo>
                    <a:pt x="1684868" y="1486353"/>
                  </a:moveTo>
                  <a:lnTo>
                    <a:pt x="1440730" y="1061763"/>
                  </a:lnTo>
                  <a:lnTo>
                    <a:pt x="1196568" y="1486353"/>
                  </a:lnTo>
                  <a:lnTo>
                    <a:pt x="1684872" y="1486353"/>
                  </a:lnTo>
                  <a:close/>
                  <a:moveTo>
                    <a:pt x="1148522" y="1486353"/>
                  </a:moveTo>
                  <a:lnTo>
                    <a:pt x="1415906" y="1018544"/>
                  </a:lnTo>
                  <a:lnTo>
                    <a:pt x="1148559" y="553602"/>
                  </a:lnTo>
                  <a:lnTo>
                    <a:pt x="612026" y="553602"/>
                  </a:lnTo>
                  <a:lnTo>
                    <a:pt x="343872" y="1019968"/>
                  </a:lnTo>
                  <a:lnTo>
                    <a:pt x="612031" y="1486334"/>
                  </a:lnTo>
                  <a:lnTo>
                    <a:pt x="1148517" y="1486334"/>
                  </a:lnTo>
                  <a:close/>
                  <a:moveTo>
                    <a:pt x="563994" y="1486353"/>
                  </a:moveTo>
                  <a:lnTo>
                    <a:pt x="319856" y="1061763"/>
                  </a:lnTo>
                  <a:lnTo>
                    <a:pt x="75704" y="1486353"/>
                  </a:lnTo>
                  <a:lnTo>
                    <a:pt x="564008" y="1486353"/>
                  </a:lnTo>
                  <a:close/>
                  <a:moveTo>
                    <a:pt x="1440739" y="978206"/>
                  </a:moveTo>
                  <a:lnTo>
                    <a:pt x="1684877" y="553606"/>
                  </a:lnTo>
                  <a:lnTo>
                    <a:pt x="1196573" y="553602"/>
                  </a:lnTo>
                  <a:lnTo>
                    <a:pt x="1440720" y="978206"/>
                  </a:lnTo>
                  <a:close/>
                  <a:moveTo>
                    <a:pt x="319819" y="978197"/>
                  </a:moveTo>
                  <a:lnTo>
                    <a:pt x="563966" y="553597"/>
                  </a:lnTo>
                  <a:lnTo>
                    <a:pt x="75662" y="553597"/>
                  </a:lnTo>
                  <a:lnTo>
                    <a:pt x="319809" y="978197"/>
                  </a:lnTo>
                  <a:close/>
                  <a:moveTo>
                    <a:pt x="1124431" y="511639"/>
                  </a:moveTo>
                  <a:lnTo>
                    <a:pt x="880288" y="87040"/>
                  </a:lnTo>
                  <a:lnTo>
                    <a:pt x="636136" y="511639"/>
                  </a:lnTo>
                  <a:lnTo>
                    <a:pt x="1124440" y="5116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B3CEA33-92DB-43C8-8D95-CFE7D24A92B8}"/>
                </a:ext>
              </a:extLst>
            </p:cNvPr>
            <p:cNvSpPr/>
            <p:nvPr/>
          </p:nvSpPr>
          <p:spPr>
            <a:xfrm>
              <a:off x="9789289" y="254229"/>
              <a:ext cx="1746113" cy="2021569"/>
            </a:xfrm>
            <a:custGeom>
              <a:avLst/>
              <a:gdLst>
                <a:gd name="connsiteX0" fmla="*/ 583547 w 1746112"/>
                <a:gd name="connsiteY0" fmla="*/ 1516499 h 2021568"/>
                <a:gd name="connsiteX1" fmla="*/ 3502 w 1746112"/>
                <a:gd name="connsiteY1" fmla="*/ 1516499 h 2021568"/>
                <a:gd name="connsiteX2" fmla="*/ 293538 w 1746112"/>
                <a:gd name="connsiteY2" fmla="*/ 1012087 h 2021568"/>
                <a:gd name="connsiteX3" fmla="*/ 3506 w 1746112"/>
                <a:gd name="connsiteY3" fmla="*/ 507675 h 2021568"/>
                <a:gd name="connsiteX4" fmla="*/ 583552 w 1746112"/>
                <a:gd name="connsiteY4" fmla="*/ 507680 h 2021568"/>
                <a:gd name="connsiteX5" fmla="*/ 873458 w 1746112"/>
                <a:gd name="connsiteY5" fmla="*/ 3502 h 2021568"/>
                <a:gd name="connsiteX6" fmla="*/ 1163350 w 1746112"/>
                <a:gd name="connsiteY6" fmla="*/ 507680 h 2021568"/>
                <a:gd name="connsiteX7" fmla="*/ 1743395 w 1746112"/>
                <a:gd name="connsiteY7" fmla="*/ 507685 h 2021568"/>
                <a:gd name="connsiteX8" fmla="*/ 1453377 w 1746112"/>
                <a:gd name="connsiteY8" fmla="*/ 1012096 h 2021568"/>
                <a:gd name="connsiteX9" fmla="*/ 1743400 w 1746112"/>
                <a:gd name="connsiteY9" fmla="*/ 1516508 h 2021568"/>
                <a:gd name="connsiteX10" fmla="*/ 1163355 w 1746112"/>
                <a:gd name="connsiteY10" fmla="*/ 1516508 h 2021568"/>
                <a:gd name="connsiteX11" fmla="*/ 873462 w 1746112"/>
                <a:gd name="connsiteY11" fmla="*/ 2020686 h 2021568"/>
                <a:gd name="connsiteX12" fmla="*/ 583561 w 1746112"/>
                <a:gd name="connsiteY12" fmla="*/ 1516508 h 2021568"/>
                <a:gd name="connsiteX13" fmla="*/ 873448 w 1746112"/>
                <a:gd name="connsiteY13" fmla="*/ 1952938 h 2021568"/>
                <a:gd name="connsiteX14" fmla="*/ 1124403 w 1746112"/>
                <a:gd name="connsiteY14" fmla="*/ 1516508 h 2021568"/>
                <a:gd name="connsiteX15" fmla="*/ 622513 w 1746112"/>
                <a:gd name="connsiteY15" fmla="*/ 1516508 h 2021568"/>
                <a:gd name="connsiteX16" fmla="*/ 873462 w 1746112"/>
                <a:gd name="connsiteY16" fmla="*/ 1952938 h 2021568"/>
                <a:gd name="connsiteX17" fmla="*/ 1684831 w 1746112"/>
                <a:gd name="connsiteY17" fmla="*/ 1482422 h 2021568"/>
                <a:gd name="connsiteX18" fmla="*/ 1433885 w 1746112"/>
                <a:gd name="connsiteY18" fmla="*/ 1045991 h 2021568"/>
                <a:gd name="connsiteX19" fmla="*/ 1182926 w 1746112"/>
                <a:gd name="connsiteY19" fmla="*/ 1482422 h 2021568"/>
                <a:gd name="connsiteX20" fmla="*/ 1684816 w 1746112"/>
                <a:gd name="connsiteY20" fmla="*/ 1482422 h 2021568"/>
                <a:gd name="connsiteX21" fmla="*/ 1143956 w 1746112"/>
                <a:gd name="connsiteY21" fmla="*/ 1482422 h 2021568"/>
                <a:gd name="connsiteX22" fmla="*/ 1413590 w 1746112"/>
                <a:gd name="connsiteY22" fmla="*/ 1010691 h 2021568"/>
                <a:gd name="connsiteX23" fmla="*/ 1143984 w 1746112"/>
                <a:gd name="connsiteY23" fmla="*/ 541808 h 2021568"/>
                <a:gd name="connsiteX24" fmla="*/ 602876 w 1746112"/>
                <a:gd name="connsiteY24" fmla="*/ 541808 h 2021568"/>
                <a:gd name="connsiteX25" fmla="*/ 332462 w 1746112"/>
                <a:gd name="connsiteY25" fmla="*/ 1012092 h 2021568"/>
                <a:gd name="connsiteX26" fmla="*/ 602876 w 1746112"/>
                <a:gd name="connsiteY26" fmla="*/ 1482375 h 2021568"/>
                <a:gd name="connsiteX27" fmla="*/ 1143937 w 1746112"/>
                <a:gd name="connsiteY27" fmla="*/ 1482389 h 2021568"/>
                <a:gd name="connsiteX28" fmla="*/ 563910 w 1746112"/>
                <a:gd name="connsiteY28" fmla="*/ 1482412 h 2021568"/>
                <a:gd name="connsiteX29" fmla="*/ 312965 w 1746112"/>
                <a:gd name="connsiteY29" fmla="*/ 1045982 h 2021568"/>
                <a:gd name="connsiteX30" fmla="*/ 62006 w 1746112"/>
                <a:gd name="connsiteY30" fmla="*/ 1482412 h 2021568"/>
                <a:gd name="connsiteX31" fmla="*/ 563896 w 1746112"/>
                <a:gd name="connsiteY31" fmla="*/ 1482412 h 2021568"/>
                <a:gd name="connsiteX32" fmla="*/ 1433885 w 1746112"/>
                <a:gd name="connsiteY32" fmla="*/ 978281 h 2021568"/>
                <a:gd name="connsiteX33" fmla="*/ 1684831 w 1746112"/>
                <a:gd name="connsiteY33" fmla="*/ 541851 h 2021568"/>
                <a:gd name="connsiteX34" fmla="*/ 1182940 w 1746112"/>
                <a:gd name="connsiteY34" fmla="*/ 541841 h 2021568"/>
                <a:gd name="connsiteX35" fmla="*/ 1433890 w 1746112"/>
                <a:gd name="connsiteY35" fmla="*/ 978281 h 2021568"/>
                <a:gd name="connsiteX36" fmla="*/ 312965 w 1746112"/>
                <a:gd name="connsiteY36" fmla="*/ 978271 h 2021568"/>
                <a:gd name="connsiteX37" fmla="*/ 563920 w 1746112"/>
                <a:gd name="connsiteY37" fmla="*/ 541841 h 2021568"/>
                <a:gd name="connsiteX38" fmla="*/ 62029 w 1746112"/>
                <a:gd name="connsiteY38" fmla="*/ 541836 h 2021568"/>
                <a:gd name="connsiteX39" fmla="*/ 312979 w 1746112"/>
                <a:gd name="connsiteY39" fmla="*/ 978271 h 2021568"/>
                <a:gd name="connsiteX40" fmla="*/ 1124347 w 1746112"/>
                <a:gd name="connsiteY40" fmla="*/ 507755 h 2021568"/>
                <a:gd name="connsiteX41" fmla="*/ 873397 w 1746112"/>
                <a:gd name="connsiteY41" fmla="*/ 71320 h 2021568"/>
                <a:gd name="connsiteX42" fmla="*/ 622442 w 1746112"/>
                <a:gd name="connsiteY42" fmla="*/ 507750 h 2021568"/>
                <a:gd name="connsiteX43" fmla="*/ 1124333 w 1746112"/>
                <a:gd name="connsiteY43" fmla="*/ 507755 h 202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6112" h="2021568">
                  <a:moveTo>
                    <a:pt x="583547" y="1516499"/>
                  </a:moveTo>
                  <a:lnTo>
                    <a:pt x="3502" y="1516499"/>
                  </a:lnTo>
                  <a:lnTo>
                    <a:pt x="293538" y="1012087"/>
                  </a:lnTo>
                  <a:lnTo>
                    <a:pt x="3506" y="507675"/>
                  </a:lnTo>
                  <a:lnTo>
                    <a:pt x="583552" y="507680"/>
                  </a:lnTo>
                  <a:lnTo>
                    <a:pt x="873458" y="3502"/>
                  </a:lnTo>
                  <a:lnTo>
                    <a:pt x="1163350" y="507680"/>
                  </a:lnTo>
                  <a:lnTo>
                    <a:pt x="1743395" y="507685"/>
                  </a:lnTo>
                  <a:lnTo>
                    <a:pt x="1453377" y="1012096"/>
                  </a:lnTo>
                  <a:lnTo>
                    <a:pt x="1743400" y="1516508"/>
                  </a:lnTo>
                  <a:lnTo>
                    <a:pt x="1163355" y="1516508"/>
                  </a:lnTo>
                  <a:lnTo>
                    <a:pt x="873462" y="2020686"/>
                  </a:lnTo>
                  <a:lnTo>
                    <a:pt x="583561" y="1516508"/>
                  </a:lnTo>
                  <a:close/>
                  <a:moveTo>
                    <a:pt x="873448" y="1952938"/>
                  </a:moveTo>
                  <a:lnTo>
                    <a:pt x="1124403" y="1516508"/>
                  </a:lnTo>
                  <a:lnTo>
                    <a:pt x="622513" y="1516508"/>
                  </a:lnTo>
                  <a:lnTo>
                    <a:pt x="873462" y="1952938"/>
                  </a:lnTo>
                  <a:close/>
                  <a:moveTo>
                    <a:pt x="1684831" y="1482422"/>
                  </a:moveTo>
                  <a:lnTo>
                    <a:pt x="1433885" y="1045991"/>
                  </a:lnTo>
                  <a:lnTo>
                    <a:pt x="1182926" y="1482422"/>
                  </a:lnTo>
                  <a:lnTo>
                    <a:pt x="1684816" y="1482422"/>
                  </a:lnTo>
                  <a:close/>
                  <a:moveTo>
                    <a:pt x="1143956" y="1482422"/>
                  </a:moveTo>
                  <a:lnTo>
                    <a:pt x="1413590" y="1010691"/>
                  </a:lnTo>
                  <a:lnTo>
                    <a:pt x="1143984" y="541808"/>
                  </a:lnTo>
                  <a:lnTo>
                    <a:pt x="602876" y="541808"/>
                  </a:lnTo>
                  <a:lnTo>
                    <a:pt x="332462" y="1012092"/>
                  </a:lnTo>
                  <a:lnTo>
                    <a:pt x="602876" y="1482375"/>
                  </a:lnTo>
                  <a:lnTo>
                    <a:pt x="1143937" y="1482389"/>
                  </a:lnTo>
                  <a:close/>
                  <a:moveTo>
                    <a:pt x="563910" y="1482412"/>
                  </a:moveTo>
                  <a:lnTo>
                    <a:pt x="312965" y="1045982"/>
                  </a:lnTo>
                  <a:lnTo>
                    <a:pt x="62006" y="1482412"/>
                  </a:lnTo>
                  <a:lnTo>
                    <a:pt x="563896" y="1482412"/>
                  </a:lnTo>
                  <a:close/>
                  <a:moveTo>
                    <a:pt x="1433885" y="978281"/>
                  </a:moveTo>
                  <a:lnTo>
                    <a:pt x="1684831" y="541851"/>
                  </a:lnTo>
                  <a:lnTo>
                    <a:pt x="1182940" y="541841"/>
                  </a:lnTo>
                  <a:lnTo>
                    <a:pt x="1433890" y="978281"/>
                  </a:lnTo>
                  <a:close/>
                  <a:moveTo>
                    <a:pt x="312965" y="978271"/>
                  </a:moveTo>
                  <a:lnTo>
                    <a:pt x="563920" y="541841"/>
                  </a:lnTo>
                  <a:lnTo>
                    <a:pt x="62029" y="541836"/>
                  </a:lnTo>
                  <a:lnTo>
                    <a:pt x="312979" y="978271"/>
                  </a:lnTo>
                  <a:close/>
                  <a:moveTo>
                    <a:pt x="1124347" y="507755"/>
                  </a:moveTo>
                  <a:lnTo>
                    <a:pt x="873397" y="71320"/>
                  </a:lnTo>
                  <a:lnTo>
                    <a:pt x="622442" y="507750"/>
                  </a:lnTo>
                  <a:lnTo>
                    <a:pt x="1124333" y="5077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3AEBC11-B280-43BC-933A-416783749C34}"/>
                </a:ext>
              </a:extLst>
            </p:cNvPr>
            <p:cNvSpPr/>
            <p:nvPr/>
          </p:nvSpPr>
          <p:spPr>
            <a:xfrm>
              <a:off x="9796106" y="262212"/>
              <a:ext cx="1732106" cy="2007563"/>
            </a:xfrm>
            <a:custGeom>
              <a:avLst/>
              <a:gdLst>
                <a:gd name="connsiteX0" fmla="*/ 579018 w 1732106"/>
                <a:gd name="connsiteY0" fmla="*/ 1504593 h 2007562"/>
                <a:gd name="connsiteX1" fmla="*/ 3502 w 1732106"/>
                <a:gd name="connsiteY1" fmla="*/ 1504593 h 2007562"/>
                <a:gd name="connsiteX2" fmla="*/ 291274 w 1732106"/>
                <a:gd name="connsiteY2" fmla="*/ 1004150 h 2007562"/>
                <a:gd name="connsiteX3" fmla="*/ 3506 w 1732106"/>
                <a:gd name="connsiteY3" fmla="*/ 503707 h 2007562"/>
                <a:gd name="connsiteX4" fmla="*/ 579023 w 1732106"/>
                <a:gd name="connsiteY4" fmla="*/ 503711 h 2007562"/>
                <a:gd name="connsiteX5" fmla="*/ 866651 w 1732106"/>
                <a:gd name="connsiteY5" fmla="*/ 3502 h 2007562"/>
                <a:gd name="connsiteX6" fmla="*/ 1154264 w 1732106"/>
                <a:gd name="connsiteY6" fmla="*/ 503711 h 2007562"/>
                <a:gd name="connsiteX7" fmla="*/ 1729781 w 1732106"/>
                <a:gd name="connsiteY7" fmla="*/ 503716 h 2007562"/>
                <a:gd name="connsiteX8" fmla="*/ 1442018 w 1732106"/>
                <a:gd name="connsiteY8" fmla="*/ 1004159 h 2007562"/>
                <a:gd name="connsiteX9" fmla="*/ 1729781 w 1732106"/>
                <a:gd name="connsiteY9" fmla="*/ 1504603 h 2007562"/>
                <a:gd name="connsiteX10" fmla="*/ 1154264 w 1732106"/>
                <a:gd name="connsiteY10" fmla="*/ 1504603 h 2007562"/>
                <a:gd name="connsiteX11" fmla="*/ 866651 w 1732106"/>
                <a:gd name="connsiteY11" fmla="*/ 2004813 h 2007562"/>
                <a:gd name="connsiteX12" fmla="*/ 579032 w 1732106"/>
                <a:gd name="connsiteY12" fmla="*/ 1504603 h 2007562"/>
                <a:gd name="connsiteX13" fmla="*/ 866641 w 1732106"/>
                <a:gd name="connsiteY13" fmla="*/ 1952868 h 2007562"/>
                <a:gd name="connsiteX14" fmla="*/ 1124398 w 1732106"/>
                <a:gd name="connsiteY14" fmla="*/ 1504593 h 2007562"/>
                <a:gd name="connsiteX15" fmla="*/ 608875 w 1732106"/>
                <a:gd name="connsiteY15" fmla="*/ 1504593 h 2007562"/>
                <a:gd name="connsiteX16" fmla="*/ 866632 w 1732106"/>
                <a:gd name="connsiteY16" fmla="*/ 1952868 h 2007562"/>
                <a:gd name="connsiteX17" fmla="*/ 1684840 w 1732106"/>
                <a:gd name="connsiteY17" fmla="*/ 1478383 h 2007562"/>
                <a:gd name="connsiteX18" fmla="*/ 1427092 w 1732106"/>
                <a:gd name="connsiteY18" fmla="*/ 1030113 h 2007562"/>
                <a:gd name="connsiteX19" fmla="*/ 1169326 w 1732106"/>
                <a:gd name="connsiteY19" fmla="*/ 1478383 h 2007562"/>
                <a:gd name="connsiteX20" fmla="*/ 1684849 w 1732106"/>
                <a:gd name="connsiteY20" fmla="*/ 1478383 h 2007562"/>
                <a:gd name="connsiteX21" fmla="*/ 1139437 w 1732106"/>
                <a:gd name="connsiteY21" fmla="*/ 1478383 h 2007562"/>
                <a:gd name="connsiteX22" fmla="*/ 1411321 w 1732106"/>
                <a:gd name="connsiteY22" fmla="*/ 1002731 h 2007562"/>
                <a:gd name="connsiteX23" fmla="*/ 1139460 w 1732106"/>
                <a:gd name="connsiteY23" fmla="*/ 529926 h 2007562"/>
                <a:gd name="connsiteX24" fmla="*/ 593776 w 1732106"/>
                <a:gd name="connsiteY24" fmla="*/ 529926 h 2007562"/>
                <a:gd name="connsiteX25" fmla="*/ 321103 w 1732106"/>
                <a:gd name="connsiteY25" fmla="*/ 1004178 h 2007562"/>
                <a:gd name="connsiteX26" fmla="*/ 593776 w 1732106"/>
                <a:gd name="connsiteY26" fmla="*/ 1478430 h 2007562"/>
                <a:gd name="connsiteX27" fmla="*/ 1139413 w 1732106"/>
                <a:gd name="connsiteY27" fmla="*/ 1478434 h 2007562"/>
                <a:gd name="connsiteX28" fmla="*/ 563920 w 1732106"/>
                <a:gd name="connsiteY28" fmla="*/ 1478378 h 2007562"/>
                <a:gd name="connsiteX29" fmla="*/ 306167 w 1732106"/>
                <a:gd name="connsiteY29" fmla="*/ 1030113 h 2007562"/>
                <a:gd name="connsiteX30" fmla="*/ 48406 w 1732106"/>
                <a:gd name="connsiteY30" fmla="*/ 1478378 h 2007562"/>
                <a:gd name="connsiteX31" fmla="*/ 563929 w 1732106"/>
                <a:gd name="connsiteY31" fmla="*/ 1478378 h 2007562"/>
                <a:gd name="connsiteX32" fmla="*/ 1427078 w 1732106"/>
                <a:gd name="connsiteY32" fmla="*/ 978169 h 2007562"/>
                <a:gd name="connsiteX33" fmla="*/ 1684826 w 1732106"/>
                <a:gd name="connsiteY33" fmla="*/ 529903 h 2007562"/>
                <a:gd name="connsiteX34" fmla="*/ 1169303 w 1732106"/>
                <a:gd name="connsiteY34" fmla="*/ 529894 h 2007562"/>
                <a:gd name="connsiteX35" fmla="*/ 1427059 w 1732106"/>
                <a:gd name="connsiteY35" fmla="*/ 978169 h 2007562"/>
                <a:gd name="connsiteX36" fmla="*/ 306158 w 1732106"/>
                <a:gd name="connsiteY36" fmla="*/ 978159 h 2007562"/>
                <a:gd name="connsiteX37" fmla="*/ 563915 w 1732106"/>
                <a:gd name="connsiteY37" fmla="*/ 529894 h 2007562"/>
                <a:gd name="connsiteX38" fmla="*/ 48392 w 1732106"/>
                <a:gd name="connsiteY38" fmla="*/ 529889 h 2007562"/>
                <a:gd name="connsiteX39" fmla="*/ 306149 w 1732106"/>
                <a:gd name="connsiteY39" fmla="*/ 978159 h 2007562"/>
                <a:gd name="connsiteX40" fmla="*/ 1124356 w 1732106"/>
                <a:gd name="connsiteY40" fmla="*/ 503674 h 2007562"/>
                <a:gd name="connsiteX41" fmla="*/ 866604 w 1732106"/>
                <a:gd name="connsiteY41" fmla="*/ 55404 h 2007562"/>
                <a:gd name="connsiteX42" fmla="*/ 608842 w 1732106"/>
                <a:gd name="connsiteY42" fmla="*/ 503669 h 2007562"/>
                <a:gd name="connsiteX43" fmla="*/ 1124366 w 1732106"/>
                <a:gd name="connsiteY43" fmla="*/ 503674 h 200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32106" h="2007562">
                  <a:moveTo>
                    <a:pt x="579018" y="1504593"/>
                  </a:moveTo>
                  <a:lnTo>
                    <a:pt x="3502" y="1504593"/>
                  </a:lnTo>
                  <a:lnTo>
                    <a:pt x="291274" y="1004150"/>
                  </a:lnTo>
                  <a:lnTo>
                    <a:pt x="3506" y="503707"/>
                  </a:lnTo>
                  <a:lnTo>
                    <a:pt x="579023" y="503711"/>
                  </a:lnTo>
                  <a:lnTo>
                    <a:pt x="866651" y="3502"/>
                  </a:lnTo>
                  <a:lnTo>
                    <a:pt x="1154264" y="503711"/>
                  </a:lnTo>
                  <a:lnTo>
                    <a:pt x="1729781" y="503716"/>
                  </a:lnTo>
                  <a:lnTo>
                    <a:pt x="1442018" y="1004159"/>
                  </a:lnTo>
                  <a:lnTo>
                    <a:pt x="1729781" y="1504603"/>
                  </a:lnTo>
                  <a:lnTo>
                    <a:pt x="1154264" y="1504603"/>
                  </a:lnTo>
                  <a:lnTo>
                    <a:pt x="866651" y="2004813"/>
                  </a:lnTo>
                  <a:lnTo>
                    <a:pt x="579032" y="1504603"/>
                  </a:lnTo>
                  <a:close/>
                  <a:moveTo>
                    <a:pt x="866641" y="1952868"/>
                  </a:moveTo>
                  <a:lnTo>
                    <a:pt x="1124398" y="1504593"/>
                  </a:lnTo>
                  <a:lnTo>
                    <a:pt x="608875" y="1504593"/>
                  </a:lnTo>
                  <a:lnTo>
                    <a:pt x="866632" y="1952868"/>
                  </a:lnTo>
                  <a:close/>
                  <a:moveTo>
                    <a:pt x="1684840" y="1478383"/>
                  </a:moveTo>
                  <a:lnTo>
                    <a:pt x="1427092" y="1030113"/>
                  </a:lnTo>
                  <a:lnTo>
                    <a:pt x="1169326" y="1478383"/>
                  </a:lnTo>
                  <a:lnTo>
                    <a:pt x="1684849" y="1478383"/>
                  </a:lnTo>
                  <a:close/>
                  <a:moveTo>
                    <a:pt x="1139437" y="1478383"/>
                  </a:moveTo>
                  <a:lnTo>
                    <a:pt x="1411321" y="1002731"/>
                  </a:lnTo>
                  <a:lnTo>
                    <a:pt x="1139460" y="529926"/>
                  </a:lnTo>
                  <a:lnTo>
                    <a:pt x="593776" y="529926"/>
                  </a:lnTo>
                  <a:lnTo>
                    <a:pt x="321103" y="1004178"/>
                  </a:lnTo>
                  <a:lnTo>
                    <a:pt x="593776" y="1478430"/>
                  </a:lnTo>
                  <a:lnTo>
                    <a:pt x="1139413" y="1478434"/>
                  </a:lnTo>
                  <a:close/>
                  <a:moveTo>
                    <a:pt x="563920" y="1478378"/>
                  </a:moveTo>
                  <a:lnTo>
                    <a:pt x="306167" y="1030113"/>
                  </a:lnTo>
                  <a:lnTo>
                    <a:pt x="48406" y="1478378"/>
                  </a:lnTo>
                  <a:lnTo>
                    <a:pt x="563929" y="1478378"/>
                  </a:lnTo>
                  <a:close/>
                  <a:moveTo>
                    <a:pt x="1427078" y="978169"/>
                  </a:moveTo>
                  <a:lnTo>
                    <a:pt x="1684826" y="529903"/>
                  </a:lnTo>
                  <a:lnTo>
                    <a:pt x="1169303" y="529894"/>
                  </a:lnTo>
                  <a:lnTo>
                    <a:pt x="1427059" y="978169"/>
                  </a:lnTo>
                  <a:close/>
                  <a:moveTo>
                    <a:pt x="306158" y="978159"/>
                  </a:moveTo>
                  <a:lnTo>
                    <a:pt x="563915" y="529894"/>
                  </a:lnTo>
                  <a:lnTo>
                    <a:pt x="48392" y="529889"/>
                  </a:lnTo>
                  <a:lnTo>
                    <a:pt x="306149" y="978159"/>
                  </a:lnTo>
                  <a:close/>
                  <a:moveTo>
                    <a:pt x="1124356" y="503674"/>
                  </a:moveTo>
                  <a:lnTo>
                    <a:pt x="866604" y="55404"/>
                  </a:lnTo>
                  <a:lnTo>
                    <a:pt x="608842" y="503669"/>
                  </a:lnTo>
                  <a:lnTo>
                    <a:pt x="1124366" y="5036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BA86F2E-894F-4757-9B19-EA4BBA911201}"/>
                </a:ext>
              </a:extLst>
            </p:cNvPr>
            <p:cNvSpPr/>
            <p:nvPr/>
          </p:nvSpPr>
          <p:spPr>
            <a:xfrm>
              <a:off x="9806377" y="273604"/>
              <a:ext cx="1708763" cy="1984219"/>
            </a:xfrm>
            <a:custGeom>
              <a:avLst/>
              <a:gdLst>
                <a:gd name="connsiteX0" fmla="*/ 570988 w 1708762"/>
                <a:gd name="connsiteY0" fmla="*/ 1489280 h 1984218"/>
                <a:gd name="connsiteX1" fmla="*/ 0 w 1708762"/>
                <a:gd name="connsiteY1" fmla="*/ 1489280 h 1984218"/>
                <a:gd name="connsiteX2" fmla="*/ 285503 w 1708762"/>
                <a:gd name="connsiteY2" fmla="*/ 992758 h 1984218"/>
                <a:gd name="connsiteX3" fmla="*/ 5 w 1708762"/>
                <a:gd name="connsiteY3" fmla="*/ 496237 h 1984218"/>
                <a:gd name="connsiteX4" fmla="*/ 570993 w 1708762"/>
                <a:gd name="connsiteY4" fmla="*/ 496241 h 1984218"/>
                <a:gd name="connsiteX5" fmla="*/ 856347 w 1708762"/>
                <a:gd name="connsiteY5" fmla="*/ 0 h 1984218"/>
                <a:gd name="connsiteX6" fmla="*/ 1141677 w 1708762"/>
                <a:gd name="connsiteY6" fmla="*/ 496241 h 1984218"/>
                <a:gd name="connsiteX7" fmla="*/ 1712666 w 1708762"/>
                <a:gd name="connsiteY7" fmla="*/ 496246 h 1984218"/>
                <a:gd name="connsiteX8" fmla="*/ 1427176 w 1708762"/>
                <a:gd name="connsiteY8" fmla="*/ 992768 h 1984218"/>
                <a:gd name="connsiteX9" fmla="*/ 1712661 w 1708762"/>
                <a:gd name="connsiteY9" fmla="*/ 1489289 h 1984218"/>
                <a:gd name="connsiteX10" fmla="*/ 1141673 w 1708762"/>
                <a:gd name="connsiteY10" fmla="*/ 1489289 h 1984218"/>
                <a:gd name="connsiteX11" fmla="*/ 856342 w 1708762"/>
                <a:gd name="connsiteY11" fmla="*/ 1985531 h 1984218"/>
                <a:gd name="connsiteX12" fmla="*/ 570993 w 1708762"/>
                <a:gd name="connsiteY12" fmla="*/ 1489289 h 1984218"/>
                <a:gd name="connsiteX13" fmla="*/ 856337 w 1708762"/>
                <a:gd name="connsiteY13" fmla="*/ 1949385 h 1984218"/>
                <a:gd name="connsiteX14" fmla="*/ 1120892 w 1708762"/>
                <a:gd name="connsiteY14" fmla="*/ 1489275 h 1984218"/>
                <a:gd name="connsiteX15" fmla="*/ 591783 w 1708762"/>
                <a:gd name="connsiteY15" fmla="*/ 1489275 h 1984218"/>
                <a:gd name="connsiteX16" fmla="*/ 856342 w 1708762"/>
                <a:gd name="connsiteY16" fmla="*/ 1949385 h 1984218"/>
                <a:gd name="connsiteX17" fmla="*/ 1681352 w 1708762"/>
                <a:gd name="connsiteY17" fmla="*/ 1470932 h 1984218"/>
                <a:gd name="connsiteX18" fmla="*/ 1416798 w 1708762"/>
                <a:gd name="connsiteY18" fmla="*/ 1010826 h 1984218"/>
                <a:gd name="connsiteX19" fmla="*/ 1152229 w 1708762"/>
                <a:gd name="connsiteY19" fmla="*/ 1470932 h 1984218"/>
                <a:gd name="connsiteX20" fmla="*/ 1681338 w 1708762"/>
                <a:gd name="connsiteY20" fmla="*/ 1470932 h 1984218"/>
                <a:gd name="connsiteX21" fmla="*/ 1131420 w 1708762"/>
                <a:gd name="connsiteY21" fmla="*/ 1470932 h 1984218"/>
                <a:gd name="connsiteX22" fmla="*/ 1405565 w 1708762"/>
                <a:gd name="connsiteY22" fmla="*/ 991311 h 1984218"/>
                <a:gd name="connsiteX23" fmla="*/ 1131434 w 1708762"/>
                <a:gd name="connsiteY23" fmla="*/ 514585 h 1984218"/>
                <a:gd name="connsiteX24" fmla="*/ 581222 w 1708762"/>
                <a:gd name="connsiteY24" fmla="*/ 514585 h 1984218"/>
                <a:gd name="connsiteX25" fmla="*/ 306275 w 1708762"/>
                <a:gd name="connsiteY25" fmla="*/ 992758 h 1984218"/>
                <a:gd name="connsiteX26" fmla="*/ 581222 w 1708762"/>
                <a:gd name="connsiteY26" fmla="*/ 1470932 h 1984218"/>
                <a:gd name="connsiteX27" fmla="*/ 1131434 w 1708762"/>
                <a:gd name="connsiteY27" fmla="*/ 1470936 h 1984218"/>
                <a:gd name="connsiteX28" fmla="*/ 560432 w 1708762"/>
                <a:gd name="connsiteY28" fmla="*/ 1470927 h 1984218"/>
                <a:gd name="connsiteX29" fmla="*/ 295877 w 1708762"/>
                <a:gd name="connsiteY29" fmla="*/ 1010826 h 1984218"/>
                <a:gd name="connsiteX30" fmla="*/ 31309 w 1708762"/>
                <a:gd name="connsiteY30" fmla="*/ 1470927 h 1984218"/>
                <a:gd name="connsiteX31" fmla="*/ 560418 w 1708762"/>
                <a:gd name="connsiteY31" fmla="*/ 1470927 h 1984218"/>
                <a:gd name="connsiteX32" fmla="*/ 1416774 w 1708762"/>
                <a:gd name="connsiteY32" fmla="*/ 974686 h 1984218"/>
                <a:gd name="connsiteX33" fmla="*/ 1681329 w 1708762"/>
                <a:gd name="connsiteY33" fmla="*/ 514585 h 1984218"/>
                <a:gd name="connsiteX34" fmla="*/ 1152220 w 1708762"/>
                <a:gd name="connsiteY34" fmla="*/ 514576 h 1984218"/>
                <a:gd name="connsiteX35" fmla="*/ 1416784 w 1708762"/>
                <a:gd name="connsiteY35" fmla="*/ 974686 h 1984218"/>
                <a:gd name="connsiteX36" fmla="*/ 295854 w 1708762"/>
                <a:gd name="connsiteY36" fmla="*/ 974676 h 1984218"/>
                <a:gd name="connsiteX37" fmla="*/ 560418 w 1708762"/>
                <a:gd name="connsiteY37" fmla="*/ 514576 h 1984218"/>
                <a:gd name="connsiteX38" fmla="*/ 31309 w 1708762"/>
                <a:gd name="connsiteY38" fmla="*/ 514571 h 1984218"/>
                <a:gd name="connsiteX39" fmla="*/ 295868 w 1708762"/>
                <a:gd name="connsiteY39" fmla="*/ 974676 h 1984218"/>
                <a:gd name="connsiteX40" fmla="*/ 1120869 w 1708762"/>
                <a:gd name="connsiteY40" fmla="*/ 496223 h 1984218"/>
                <a:gd name="connsiteX41" fmla="*/ 856319 w 1708762"/>
                <a:gd name="connsiteY41" fmla="*/ 36117 h 1984218"/>
                <a:gd name="connsiteX42" fmla="*/ 591755 w 1708762"/>
                <a:gd name="connsiteY42" fmla="*/ 496218 h 1984218"/>
                <a:gd name="connsiteX43" fmla="*/ 1120864 w 1708762"/>
                <a:gd name="connsiteY43" fmla="*/ 496223 h 19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08762" h="1984218">
                  <a:moveTo>
                    <a:pt x="570988" y="1489280"/>
                  </a:moveTo>
                  <a:lnTo>
                    <a:pt x="0" y="1489280"/>
                  </a:lnTo>
                  <a:lnTo>
                    <a:pt x="285503" y="992758"/>
                  </a:lnTo>
                  <a:lnTo>
                    <a:pt x="5" y="496237"/>
                  </a:lnTo>
                  <a:lnTo>
                    <a:pt x="570993" y="496241"/>
                  </a:lnTo>
                  <a:lnTo>
                    <a:pt x="856347" y="0"/>
                  </a:lnTo>
                  <a:lnTo>
                    <a:pt x="1141677" y="496241"/>
                  </a:lnTo>
                  <a:lnTo>
                    <a:pt x="1712666" y="496246"/>
                  </a:lnTo>
                  <a:lnTo>
                    <a:pt x="1427176" y="992768"/>
                  </a:lnTo>
                  <a:lnTo>
                    <a:pt x="1712661" y="1489289"/>
                  </a:lnTo>
                  <a:lnTo>
                    <a:pt x="1141673" y="1489289"/>
                  </a:lnTo>
                  <a:lnTo>
                    <a:pt x="856342" y="1985531"/>
                  </a:lnTo>
                  <a:lnTo>
                    <a:pt x="570993" y="1489289"/>
                  </a:lnTo>
                  <a:close/>
                  <a:moveTo>
                    <a:pt x="856337" y="1949385"/>
                  </a:moveTo>
                  <a:lnTo>
                    <a:pt x="1120892" y="1489275"/>
                  </a:lnTo>
                  <a:lnTo>
                    <a:pt x="591783" y="1489275"/>
                  </a:lnTo>
                  <a:lnTo>
                    <a:pt x="856342" y="1949385"/>
                  </a:lnTo>
                  <a:close/>
                  <a:moveTo>
                    <a:pt x="1681352" y="1470932"/>
                  </a:moveTo>
                  <a:lnTo>
                    <a:pt x="1416798" y="1010826"/>
                  </a:lnTo>
                  <a:lnTo>
                    <a:pt x="1152229" y="1470932"/>
                  </a:lnTo>
                  <a:lnTo>
                    <a:pt x="1681338" y="1470932"/>
                  </a:lnTo>
                  <a:close/>
                  <a:moveTo>
                    <a:pt x="1131420" y="1470932"/>
                  </a:moveTo>
                  <a:lnTo>
                    <a:pt x="1405565" y="991311"/>
                  </a:lnTo>
                  <a:lnTo>
                    <a:pt x="1131434" y="514585"/>
                  </a:lnTo>
                  <a:lnTo>
                    <a:pt x="581222" y="514585"/>
                  </a:lnTo>
                  <a:lnTo>
                    <a:pt x="306275" y="992758"/>
                  </a:lnTo>
                  <a:lnTo>
                    <a:pt x="581222" y="1470932"/>
                  </a:lnTo>
                  <a:lnTo>
                    <a:pt x="1131434" y="1470936"/>
                  </a:lnTo>
                  <a:close/>
                  <a:moveTo>
                    <a:pt x="560432" y="1470927"/>
                  </a:moveTo>
                  <a:lnTo>
                    <a:pt x="295877" y="1010826"/>
                  </a:lnTo>
                  <a:lnTo>
                    <a:pt x="31309" y="1470927"/>
                  </a:lnTo>
                  <a:lnTo>
                    <a:pt x="560418" y="1470927"/>
                  </a:lnTo>
                  <a:close/>
                  <a:moveTo>
                    <a:pt x="1416774" y="974686"/>
                  </a:moveTo>
                  <a:lnTo>
                    <a:pt x="1681329" y="514585"/>
                  </a:lnTo>
                  <a:lnTo>
                    <a:pt x="1152220" y="514576"/>
                  </a:lnTo>
                  <a:lnTo>
                    <a:pt x="1416784" y="974686"/>
                  </a:lnTo>
                  <a:close/>
                  <a:moveTo>
                    <a:pt x="295854" y="974676"/>
                  </a:moveTo>
                  <a:lnTo>
                    <a:pt x="560418" y="514576"/>
                  </a:lnTo>
                  <a:lnTo>
                    <a:pt x="31309" y="514571"/>
                  </a:lnTo>
                  <a:lnTo>
                    <a:pt x="295868" y="974676"/>
                  </a:lnTo>
                  <a:close/>
                  <a:moveTo>
                    <a:pt x="1120869" y="496223"/>
                  </a:moveTo>
                  <a:lnTo>
                    <a:pt x="856319" y="36117"/>
                  </a:lnTo>
                  <a:lnTo>
                    <a:pt x="591755" y="496218"/>
                  </a:lnTo>
                  <a:lnTo>
                    <a:pt x="1120864" y="49622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D40F3D-6C6E-45D1-B58E-C70DDB38E93D}"/>
                </a:ext>
              </a:extLst>
            </p:cNvPr>
            <p:cNvSpPr/>
            <p:nvPr/>
          </p:nvSpPr>
          <p:spPr>
            <a:xfrm>
              <a:off x="9811523" y="279819"/>
              <a:ext cx="1699425" cy="1970213"/>
            </a:xfrm>
            <a:custGeom>
              <a:avLst/>
              <a:gdLst>
                <a:gd name="connsiteX0" fmla="*/ 1683028 w 1699425"/>
                <a:gd name="connsiteY0" fmla="*/ 504448 h 1970212"/>
                <a:gd name="connsiteX1" fmla="*/ 1411675 w 1699425"/>
                <a:gd name="connsiteY1" fmla="*/ 976365 h 1970212"/>
                <a:gd name="connsiteX2" fmla="*/ 1140309 w 1699425"/>
                <a:gd name="connsiteY2" fmla="*/ 504401 h 1970212"/>
                <a:gd name="connsiteX3" fmla="*/ 1683004 w 1699425"/>
                <a:gd name="connsiteY3" fmla="*/ 504411 h 1970212"/>
                <a:gd name="connsiteX4" fmla="*/ 1683028 w 1699425"/>
                <a:gd name="connsiteY4" fmla="*/ 1468685 h 1970212"/>
                <a:gd name="connsiteX5" fmla="*/ 1140285 w 1699425"/>
                <a:gd name="connsiteY5" fmla="*/ 1468685 h 1970212"/>
                <a:gd name="connsiteX6" fmla="*/ 1411661 w 1699425"/>
                <a:gd name="connsiteY6" fmla="*/ 996768 h 1970212"/>
                <a:gd name="connsiteX7" fmla="*/ 1683013 w 1699425"/>
                <a:gd name="connsiteY7" fmla="*/ 1468685 h 1970212"/>
                <a:gd name="connsiteX8" fmla="*/ 851243 w 1699425"/>
                <a:gd name="connsiteY8" fmla="*/ 1951107 h 1970212"/>
                <a:gd name="connsiteX9" fmla="*/ 579876 w 1699425"/>
                <a:gd name="connsiteY9" fmla="*/ 1479190 h 1970212"/>
                <a:gd name="connsiteX10" fmla="*/ 1122619 w 1699425"/>
                <a:gd name="connsiteY10" fmla="*/ 1479190 h 1970212"/>
                <a:gd name="connsiteX11" fmla="*/ 851252 w 1699425"/>
                <a:gd name="connsiteY11" fmla="*/ 1951107 h 1970212"/>
                <a:gd name="connsiteX12" fmla="*/ 1700769 w 1699425"/>
                <a:gd name="connsiteY12" fmla="*/ 493990 h 1970212"/>
                <a:gd name="connsiteX13" fmla="*/ 1134309 w 1699425"/>
                <a:gd name="connsiteY13" fmla="*/ 493985 h 1970212"/>
                <a:gd name="connsiteX14" fmla="*/ 851252 w 1699425"/>
                <a:gd name="connsiteY14" fmla="*/ 1712 h 1970212"/>
                <a:gd name="connsiteX15" fmla="*/ 568177 w 1699425"/>
                <a:gd name="connsiteY15" fmla="*/ 493985 h 1970212"/>
                <a:gd name="connsiteX16" fmla="*/ 1717 w 1699425"/>
                <a:gd name="connsiteY16" fmla="*/ 493981 h 1970212"/>
                <a:gd name="connsiteX17" fmla="*/ 284956 w 1699425"/>
                <a:gd name="connsiteY17" fmla="*/ 986581 h 1970212"/>
                <a:gd name="connsiteX18" fmla="*/ 1712 w 1699425"/>
                <a:gd name="connsiteY18" fmla="*/ 1479181 h 1970212"/>
                <a:gd name="connsiteX19" fmla="*/ 568172 w 1699425"/>
                <a:gd name="connsiteY19" fmla="*/ 1479181 h 1970212"/>
                <a:gd name="connsiteX20" fmla="*/ 851243 w 1699425"/>
                <a:gd name="connsiteY20" fmla="*/ 1971454 h 1970212"/>
                <a:gd name="connsiteX21" fmla="*/ 1134300 w 1699425"/>
                <a:gd name="connsiteY21" fmla="*/ 1479181 h 1970212"/>
                <a:gd name="connsiteX22" fmla="*/ 1700759 w 1699425"/>
                <a:gd name="connsiteY22" fmla="*/ 1479181 h 1970212"/>
                <a:gd name="connsiteX23" fmla="*/ 1417530 w 1699425"/>
                <a:gd name="connsiteY23" fmla="*/ 986581 h 1970212"/>
                <a:gd name="connsiteX24" fmla="*/ 1700759 w 1699425"/>
                <a:gd name="connsiteY24" fmla="*/ 493981 h 1970212"/>
                <a:gd name="connsiteX25" fmla="*/ 851243 w 1699425"/>
                <a:gd name="connsiteY25" fmla="*/ 22073 h 1970212"/>
                <a:gd name="connsiteX26" fmla="*/ 1122605 w 1699425"/>
                <a:gd name="connsiteY26" fmla="*/ 493990 h 1970212"/>
                <a:gd name="connsiteX27" fmla="*/ 579862 w 1699425"/>
                <a:gd name="connsiteY27" fmla="*/ 493985 h 1970212"/>
                <a:gd name="connsiteX28" fmla="*/ 851234 w 1699425"/>
                <a:gd name="connsiteY28" fmla="*/ 22068 h 1970212"/>
                <a:gd name="connsiteX29" fmla="*/ 19412 w 1699425"/>
                <a:gd name="connsiteY29" fmla="*/ 504448 h 1970212"/>
                <a:gd name="connsiteX30" fmla="*/ 562154 w 1699425"/>
                <a:gd name="connsiteY30" fmla="*/ 504453 h 1970212"/>
                <a:gd name="connsiteX31" fmla="*/ 290783 w 1699425"/>
                <a:gd name="connsiteY31" fmla="*/ 976370 h 1970212"/>
                <a:gd name="connsiteX32" fmla="*/ 19416 w 1699425"/>
                <a:gd name="connsiteY32" fmla="*/ 504453 h 1970212"/>
                <a:gd name="connsiteX33" fmla="*/ 19402 w 1699425"/>
                <a:gd name="connsiteY33" fmla="*/ 1468685 h 1970212"/>
                <a:gd name="connsiteX34" fmla="*/ 290773 w 1699425"/>
                <a:gd name="connsiteY34" fmla="*/ 996768 h 1970212"/>
                <a:gd name="connsiteX35" fmla="*/ 562135 w 1699425"/>
                <a:gd name="connsiteY35" fmla="*/ 1468685 h 1970212"/>
                <a:gd name="connsiteX36" fmla="*/ 19393 w 1699425"/>
                <a:gd name="connsiteY36" fmla="*/ 1468685 h 1970212"/>
                <a:gd name="connsiteX37" fmla="*/ 296628 w 1699425"/>
                <a:gd name="connsiteY37" fmla="*/ 986590 h 1970212"/>
                <a:gd name="connsiteX38" fmla="*/ 573835 w 1699425"/>
                <a:gd name="connsiteY38" fmla="*/ 504495 h 1970212"/>
                <a:gd name="connsiteX39" fmla="*/ 1128623 w 1699425"/>
                <a:gd name="connsiteY39" fmla="*/ 504495 h 1970212"/>
                <a:gd name="connsiteX40" fmla="*/ 1405008 w 1699425"/>
                <a:gd name="connsiteY40" fmla="*/ 985143 h 1970212"/>
                <a:gd name="connsiteX41" fmla="*/ 1128613 w 1699425"/>
                <a:gd name="connsiteY41" fmla="*/ 1468732 h 1970212"/>
                <a:gd name="connsiteX42" fmla="*/ 573873 w 1699425"/>
                <a:gd name="connsiteY42" fmla="*/ 1468723 h 1970212"/>
                <a:gd name="connsiteX43" fmla="*/ 296665 w 1699425"/>
                <a:gd name="connsiteY43" fmla="*/ 986627 h 19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99425" h="1970212">
                  <a:moveTo>
                    <a:pt x="1683028" y="504448"/>
                  </a:moveTo>
                  <a:lnTo>
                    <a:pt x="1411675" y="976365"/>
                  </a:lnTo>
                  <a:lnTo>
                    <a:pt x="1140309" y="504401"/>
                  </a:lnTo>
                  <a:lnTo>
                    <a:pt x="1683004" y="504411"/>
                  </a:lnTo>
                  <a:close/>
                  <a:moveTo>
                    <a:pt x="1683028" y="1468685"/>
                  </a:moveTo>
                  <a:lnTo>
                    <a:pt x="1140285" y="1468685"/>
                  </a:lnTo>
                  <a:lnTo>
                    <a:pt x="1411661" y="996768"/>
                  </a:lnTo>
                  <a:lnTo>
                    <a:pt x="1683013" y="1468685"/>
                  </a:lnTo>
                  <a:close/>
                  <a:moveTo>
                    <a:pt x="851243" y="1951107"/>
                  </a:moveTo>
                  <a:lnTo>
                    <a:pt x="579876" y="1479190"/>
                  </a:lnTo>
                  <a:lnTo>
                    <a:pt x="1122619" y="1479190"/>
                  </a:lnTo>
                  <a:lnTo>
                    <a:pt x="851252" y="1951107"/>
                  </a:lnTo>
                  <a:close/>
                  <a:moveTo>
                    <a:pt x="1700769" y="493990"/>
                  </a:moveTo>
                  <a:lnTo>
                    <a:pt x="1134309" y="493985"/>
                  </a:lnTo>
                  <a:lnTo>
                    <a:pt x="851252" y="1712"/>
                  </a:lnTo>
                  <a:lnTo>
                    <a:pt x="568177" y="493985"/>
                  </a:lnTo>
                  <a:lnTo>
                    <a:pt x="1717" y="493981"/>
                  </a:lnTo>
                  <a:lnTo>
                    <a:pt x="284956" y="986581"/>
                  </a:lnTo>
                  <a:lnTo>
                    <a:pt x="1712" y="1479181"/>
                  </a:lnTo>
                  <a:lnTo>
                    <a:pt x="568172" y="1479181"/>
                  </a:lnTo>
                  <a:lnTo>
                    <a:pt x="851243" y="1971454"/>
                  </a:lnTo>
                  <a:lnTo>
                    <a:pt x="1134300" y="1479181"/>
                  </a:lnTo>
                  <a:lnTo>
                    <a:pt x="1700759" y="1479181"/>
                  </a:lnTo>
                  <a:lnTo>
                    <a:pt x="1417530" y="986581"/>
                  </a:lnTo>
                  <a:lnTo>
                    <a:pt x="1700759" y="493981"/>
                  </a:lnTo>
                  <a:close/>
                  <a:moveTo>
                    <a:pt x="851243" y="22073"/>
                  </a:moveTo>
                  <a:lnTo>
                    <a:pt x="1122605" y="493990"/>
                  </a:lnTo>
                  <a:lnTo>
                    <a:pt x="579862" y="493985"/>
                  </a:lnTo>
                  <a:lnTo>
                    <a:pt x="851234" y="22068"/>
                  </a:lnTo>
                  <a:close/>
                  <a:moveTo>
                    <a:pt x="19412" y="504448"/>
                  </a:moveTo>
                  <a:lnTo>
                    <a:pt x="562154" y="504453"/>
                  </a:lnTo>
                  <a:lnTo>
                    <a:pt x="290783" y="976370"/>
                  </a:lnTo>
                  <a:lnTo>
                    <a:pt x="19416" y="504453"/>
                  </a:lnTo>
                  <a:close/>
                  <a:moveTo>
                    <a:pt x="19402" y="1468685"/>
                  </a:moveTo>
                  <a:lnTo>
                    <a:pt x="290773" y="996768"/>
                  </a:lnTo>
                  <a:lnTo>
                    <a:pt x="562135" y="1468685"/>
                  </a:lnTo>
                  <a:lnTo>
                    <a:pt x="19393" y="1468685"/>
                  </a:lnTo>
                  <a:close/>
                  <a:moveTo>
                    <a:pt x="296628" y="986590"/>
                  </a:moveTo>
                  <a:lnTo>
                    <a:pt x="573835" y="504495"/>
                  </a:lnTo>
                  <a:lnTo>
                    <a:pt x="1128623" y="504495"/>
                  </a:lnTo>
                  <a:lnTo>
                    <a:pt x="1405008" y="985143"/>
                  </a:lnTo>
                  <a:lnTo>
                    <a:pt x="1128613" y="1468732"/>
                  </a:lnTo>
                  <a:lnTo>
                    <a:pt x="573873" y="1468723"/>
                  </a:lnTo>
                  <a:lnTo>
                    <a:pt x="296665" y="986627"/>
                  </a:lnTo>
                  <a:close/>
                </a:path>
              </a:pathLst>
            </a:custGeom>
            <a:grpFill/>
            <a:ln w="46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E029F9-5D23-4B32-A2CB-D171FE1122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7805" y="1095375"/>
            <a:ext cx="9576390" cy="2551113"/>
          </a:xfrm>
        </p:spPr>
        <p:txBody>
          <a:bodyPr anchor="ctr"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6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60891-0CAA-4C3F-8047-A45DB892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8BC8AE-3A6A-43B2-BC14-28978746AA24}" type="datetimeFigureOut">
              <a:rPr lang="en-US" noProof="0" smtClean="0"/>
              <a:t>7/2/2022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51A97-1D79-41FF-AB8F-D3359764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79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A6509E-90B3-46F5-9BFE-959034E3F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34325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2E8703-EBDC-40CC-BDB9-DA03E379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7957" y="533400"/>
            <a:ext cx="6736293" cy="581025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735E4-3B4D-4703-BD90-5E2A4470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3142" y="533400"/>
            <a:ext cx="3722157" cy="2755900"/>
          </a:xfrm>
        </p:spPr>
        <p:txBody>
          <a:bodyPr anchor="b">
            <a:noAutofit/>
          </a:bodyPr>
          <a:lstStyle>
            <a:lvl1pPr>
              <a:lnSpc>
                <a:spcPts val="6500"/>
              </a:lnSpc>
              <a:defRPr sz="8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9A40F-9130-407D-A28B-CA82AD70A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3142" y="3429000"/>
            <a:ext cx="3722157" cy="291465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35906-7EA7-4EF1-BC13-AE045D00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1895475" y="641826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C2405-3A68-4B02-A237-6A809974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F371-A558-4749-8644-E64FED629F80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866775" y="758825"/>
            <a:ext cx="6172200" cy="530489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74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279C5-E4D6-4969-A892-DCE7D824D819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35737-D740-48D6-ADBF-B8910D61998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B441F6-3A09-4B68-B934-1CD1FCD93C73}"/>
              </a:ext>
            </a:extLst>
          </p:cNvPr>
          <p:cNvGrpSpPr/>
          <p:nvPr userDrawn="1"/>
        </p:nvGrpSpPr>
        <p:grpSpPr>
          <a:xfrm>
            <a:off x="488596" y="-66141"/>
            <a:ext cx="11241802" cy="7015151"/>
            <a:chOff x="488596" y="-66141"/>
            <a:chExt cx="11241802" cy="701515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318CA0-DEA3-4ED5-A6BB-4D6B0213C32D}"/>
                </a:ext>
              </a:extLst>
            </p:cNvPr>
            <p:cNvGrpSpPr/>
            <p:nvPr userDrawn="1"/>
          </p:nvGrpSpPr>
          <p:grpSpPr bwMode="ltGray">
            <a:xfrm>
              <a:off x="488596" y="-66141"/>
              <a:ext cx="11241802" cy="7015151"/>
              <a:chOff x="145696" y="-66141"/>
              <a:chExt cx="11241802" cy="701515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5BF45DF-3C4B-4924-9EC1-DE4ECFE5FDD7}"/>
                  </a:ext>
                </a:extLst>
              </p:cNvPr>
              <p:cNvGrpSpPr/>
              <p:nvPr userDrawn="1"/>
            </p:nvGrpSpPr>
            <p:grpSpPr bwMode="ltGray">
              <a:xfrm>
                <a:off x="145696" y="49126"/>
                <a:ext cx="5669940" cy="6899884"/>
                <a:chOff x="145696" y="49126"/>
                <a:chExt cx="5669940" cy="6899884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C36B5FAB-470F-411D-8539-2CB2D7439288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145696" y="69850"/>
                  <a:ext cx="1929059" cy="2048908"/>
                  <a:chOff x="336196" y="3774132"/>
                  <a:chExt cx="1929059" cy="2048908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7A4327C0-1267-45FF-9965-A87FF46F6651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Rectangle 12">
                    <a:extLst>
                      <a:ext uri="{FF2B5EF4-FFF2-40B4-BE49-F238E27FC236}">
                        <a16:creationId xmlns:a16="http://schemas.microsoft.com/office/drawing/2014/main" id="{D23B19F1-4BD2-426B-9DCB-8253335E0437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" name="Rectangle 12">
                    <a:extLst>
                      <a:ext uri="{FF2B5EF4-FFF2-40B4-BE49-F238E27FC236}">
                        <a16:creationId xmlns:a16="http://schemas.microsoft.com/office/drawing/2014/main" id="{412494CA-B165-42A3-9E50-1BB3BD4BE8B2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" name="Rectangle 12">
                    <a:extLst>
                      <a:ext uri="{FF2B5EF4-FFF2-40B4-BE49-F238E27FC236}">
                        <a16:creationId xmlns:a16="http://schemas.microsoft.com/office/drawing/2014/main" id="{7182131C-FA40-4C2D-A742-F545A98B419C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" name="Rectangle 12">
                    <a:extLst>
                      <a:ext uri="{FF2B5EF4-FFF2-40B4-BE49-F238E27FC236}">
                        <a16:creationId xmlns:a16="http://schemas.microsoft.com/office/drawing/2014/main" id="{C901E33C-F291-4A17-B079-A5E16F2A801A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" name="Rectangle 12">
                    <a:extLst>
                      <a:ext uri="{FF2B5EF4-FFF2-40B4-BE49-F238E27FC236}">
                        <a16:creationId xmlns:a16="http://schemas.microsoft.com/office/drawing/2014/main" id="{96817BD4-41F4-4B1D-B692-C9D1C9D66FE6}"/>
                      </a:ext>
                    </a:extLst>
                  </p:cNvPr>
                  <p:cNvSpPr/>
                  <p:nvPr userDrawn="1"/>
                </p:nvSpPr>
                <p:spPr bwMode="ltGray">
                  <a:xfrm rot="10800000">
                    <a:off x="1001666" y="4818607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43C08F9F-7386-44AF-B70A-1B88E4347A77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173454" y="2191382"/>
                  <a:ext cx="1929059" cy="2048908"/>
                  <a:chOff x="336196" y="3774132"/>
                  <a:chExt cx="1929059" cy="2048908"/>
                </a:xfrm>
              </p:grpSpPr>
              <p:sp>
                <p:nvSpPr>
                  <p:cNvPr id="149" name="Rectangle 12">
                    <a:extLst>
                      <a:ext uri="{FF2B5EF4-FFF2-40B4-BE49-F238E27FC236}">
                        <a16:creationId xmlns:a16="http://schemas.microsoft.com/office/drawing/2014/main" id="{47672D56-56F7-4EAE-A747-2D376F5DFDDA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0" name="Rectangle 12">
                    <a:extLst>
                      <a:ext uri="{FF2B5EF4-FFF2-40B4-BE49-F238E27FC236}">
                        <a16:creationId xmlns:a16="http://schemas.microsoft.com/office/drawing/2014/main" id="{F4023D0C-126B-4F88-AD27-742C2344FFEB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1" name="Rectangle 12">
                    <a:extLst>
                      <a:ext uri="{FF2B5EF4-FFF2-40B4-BE49-F238E27FC236}">
                        <a16:creationId xmlns:a16="http://schemas.microsoft.com/office/drawing/2014/main" id="{C68FAEB1-0D8A-42AB-B9F5-63F0201CCBFE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2" name="Rectangle 12">
                    <a:extLst>
                      <a:ext uri="{FF2B5EF4-FFF2-40B4-BE49-F238E27FC236}">
                        <a16:creationId xmlns:a16="http://schemas.microsoft.com/office/drawing/2014/main" id="{F69ABB44-DBEE-48A9-A111-0CE530996056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" name="Rectangle 12">
                    <a:extLst>
                      <a:ext uri="{FF2B5EF4-FFF2-40B4-BE49-F238E27FC236}">
                        <a16:creationId xmlns:a16="http://schemas.microsoft.com/office/drawing/2014/main" id="{FA898B2E-A3D5-4A2B-91C6-7099E5E704A2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" name="Rectangle 12">
                    <a:extLst>
                      <a:ext uri="{FF2B5EF4-FFF2-40B4-BE49-F238E27FC236}">
                        <a16:creationId xmlns:a16="http://schemas.microsoft.com/office/drawing/2014/main" id="{ABB0206D-EC9C-482C-B810-DB176AEE30A0}"/>
                      </a:ext>
                    </a:extLst>
                  </p:cNvPr>
                  <p:cNvSpPr/>
                  <p:nvPr userDrawn="1"/>
                </p:nvSpPr>
                <p:spPr bwMode="ltGray">
                  <a:xfrm rot="10800000">
                    <a:off x="1001666" y="4818607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202FF330-DCDE-45BB-BF15-6A65ACD3F055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192600" y="4317214"/>
                  <a:ext cx="1929059" cy="2048908"/>
                  <a:chOff x="336196" y="3774132"/>
                  <a:chExt cx="1929059" cy="2048908"/>
                </a:xfrm>
              </p:grpSpPr>
              <p:sp>
                <p:nvSpPr>
                  <p:cNvPr id="156" name="Rectangle 12">
                    <a:extLst>
                      <a:ext uri="{FF2B5EF4-FFF2-40B4-BE49-F238E27FC236}">
                        <a16:creationId xmlns:a16="http://schemas.microsoft.com/office/drawing/2014/main" id="{ECC35914-9BA9-4C64-B3DE-2A015C8222D6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7" name="Rectangle 12">
                    <a:extLst>
                      <a:ext uri="{FF2B5EF4-FFF2-40B4-BE49-F238E27FC236}">
                        <a16:creationId xmlns:a16="http://schemas.microsoft.com/office/drawing/2014/main" id="{7F6B8AF6-5250-4B20-A917-035705B9E8F8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8" name="Rectangle 12">
                    <a:extLst>
                      <a:ext uri="{FF2B5EF4-FFF2-40B4-BE49-F238E27FC236}">
                        <a16:creationId xmlns:a16="http://schemas.microsoft.com/office/drawing/2014/main" id="{6B02F03F-1E83-4E25-A6F6-91390BCFEC05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9" name="Rectangle 12">
                    <a:extLst>
                      <a:ext uri="{FF2B5EF4-FFF2-40B4-BE49-F238E27FC236}">
                        <a16:creationId xmlns:a16="http://schemas.microsoft.com/office/drawing/2014/main" id="{CF3C0794-0865-4016-98E0-B79500643AE4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" name="Rectangle 12">
                    <a:extLst>
                      <a:ext uri="{FF2B5EF4-FFF2-40B4-BE49-F238E27FC236}">
                        <a16:creationId xmlns:a16="http://schemas.microsoft.com/office/drawing/2014/main" id="{DA933149-4BB2-4505-B916-1C38CEFA0AE9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" name="Rectangle 12">
                    <a:extLst>
                      <a:ext uri="{FF2B5EF4-FFF2-40B4-BE49-F238E27FC236}">
                        <a16:creationId xmlns:a16="http://schemas.microsoft.com/office/drawing/2014/main" id="{7676377D-DBF3-4F99-B2E8-0506E5605653}"/>
                      </a:ext>
                    </a:extLst>
                  </p:cNvPr>
                  <p:cNvSpPr/>
                  <p:nvPr userDrawn="1"/>
                </p:nvSpPr>
                <p:spPr bwMode="ltGray">
                  <a:xfrm rot="10800000">
                    <a:off x="1001666" y="4818607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EC792506-7A00-46ED-A612-9BEEF66708E1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2009445" y="1129077"/>
                  <a:ext cx="1929059" cy="2048908"/>
                  <a:chOff x="336196" y="3774132"/>
                  <a:chExt cx="1929059" cy="2048908"/>
                </a:xfrm>
              </p:grpSpPr>
              <p:sp>
                <p:nvSpPr>
                  <p:cNvPr id="170" name="Rectangle 12">
                    <a:extLst>
                      <a:ext uri="{FF2B5EF4-FFF2-40B4-BE49-F238E27FC236}">
                        <a16:creationId xmlns:a16="http://schemas.microsoft.com/office/drawing/2014/main" id="{42B72F46-6F09-491C-9B47-0022FC5780FE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1" name="Rectangle 12">
                    <a:extLst>
                      <a:ext uri="{FF2B5EF4-FFF2-40B4-BE49-F238E27FC236}">
                        <a16:creationId xmlns:a16="http://schemas.microsoft.com/office/drawing/2014/main" id="{B95111FB-84FF-4358-A5CF-575AC48A522F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2" name="Rectangle 12">
                    <a:extLst>
                      <a:ext uri="{FF2B5EF4-FFF2-40B4-BE49-F238E27FC236}">
                        <a16:creationId xmlns:a16="http://schemas.microsoft.com/office/drawing/2014/main" id="{FCE127D3-D590-4AF9-BB74-739813A520F6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3" name="Rectangle 12">
                    <a:extLst>
                      <a:ext uri="{FF2B5EF4-FFF2-40B4-BE49-F238E27FC236}">
                        <a16:creationId xmlns:a16="http://schemas.microsoft.com/office/drawing/2014/main" id="{525CBE8B-1EA1-47BE-A5D0-A11C0D963489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4" name="Rectangle 12">
                    <a:extLst>
                      <a:ext uri="{FF2B5EF4-FFF2-40B4-BE49-F238E27FC236}">
                        <a16:creationId xmlns:a16="http://schemas.microsoft.com/office/drawing/2014/main" id="{BB7669F9-5E71-4918-979F-048680F4323C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5" name="Rectangle 12">
                    <a:extLst>
                      <a:ext uri="{FF2B5EF4-FFF2-40B4-BE49-F238E27FC236}">
                        <a16:creationId xmlns:a16="http://schemas.microsoft.com/office/drawing/2014/main" id="{17611500-24C8-4059-8ED1-8D909446B015}"/>
                      </a:ext>
                    </a:extLst>
                  </p:cNvPr>
                  <p:cNvSpPr/>
                  <p:nvPr userDrawn="1"/>
                </p:nvSpPr>
                <p:spPr bwMode="ltGray">
                  <a:xfrm rot="10800000">
                    <a:off x="1001666" y="4818607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0FB79E50-6B1C-402C-B846-D4AE0828B332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2042317" y="3224677"/>
                  <a:ext cx="1929059" cy="2048908"/>
                  <a:chOff x="336196" y="3774132"/>
                  <a:chExt cx="1929059" cy="2048908"/>
                </a:xfrm>
              </p:grpSpPr>
              <p:sp>
                <p:nvSpPr>
                  <p:cNvPr id="184" name="Rectangle 12">
                    <a:extLst>
                      <a:ext uri="{FF2B5EF4-FFF2-40B4-BE49-F238E27FC236}">
                        <a16:creationId xmlns:a16="http://schemas.microsoft.com/office/drawing/2014/main" id="{614A6F98-21B6-4FF1-864B-DFC2E0A7241D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" name="Rectangle 12">
                    <a:extLst>
                      <a:ext uri="{FF2B5EF4-FFF2-40B4-BE49-F238E27FC236}">
                        <a16:creationId xmlns:a16="http://schemas.microsoft.com/office/drawing/2014/main" id="{16410111-B4CA-4D5E-B9BC-37A22DE18C12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6" name="Rectangle 12">
                    <a:extLst>
                      <a:ext uri="{FF2B5EF4-FFF2-40B4-BE49-F238E27FC236}">
                        <a16:creationId xmlns:a16="http://schemas.microsoft.com/office/drawing/2014/main" id="{101EC175-C08C-4D5E-BCA7-A465351E0D48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7" name="Rectangle 12">
                    <a:extLst>
                      <a:ext uri="{FF2B5EF4-FFF2-40B4-BE49-F238E27FC236}">
                        <a16:creationId xmlns:a16="http://schemas.microsoft.com/office/drawing/2014/main" id="{187627B2-491F-4A46-9FC7-A327BDC8560D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8" name="Rectangle 12">
                    <a:extLst>
                      <a:ext uri="{FF2B5EF4-FFF2-40B4-BE49-F238E27FC236}">
                        <a16:creationId xmlns:a16="http://schemas.microsoft.com/office/drawing/2014/main" id="{473629FC-1704-477C-A4B1-007CE8DF0AD9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9" name="Rectangle 12">
                    <a:extLst>
                      <a:ext uri="{FF2B5EF4-FFF2-40B4-BE49-F238E27FC236}">
                        <a16:creationId xmlns:a16="http://schemas.microsoft.com/office/drawing/2014/main" id="{9BC6CB06-A944-499A-8D1F-27FA78E8C36F}"/>
                      </a:ext>
                    </a:extLst>
                  </p:cNvPr>
                  <p:cNvSpPr/>
                  <p:nvPr userDrawn="1"/>
                </p:nvSpPr>
                <p:spPr bwMode="ltGray">
                  <a:xfrm rot="10800000">
                    <a:off x="1001666" y="4818607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6855839F-1974-436E-A0E1-E61603A6EA4C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3870409" y="2172431"/>
                  <a:ext cx="1929059" cy="2048908"/>
                  <a:chOff x="336196" y="3774132"/>
                  <a:chExt cx="1929059" cy="2048908"/>
                </a:xfrm>
              </p:grpSpPr>
              <p:sp>
                <p:nvSpPr>
                  <p:cNvPr id="247" name="Rectangle 12">
                    <a:extLst>
                      <a:ext uri="{FF2B5EF4-FFF2-40B4-BE49-F238E27FC236}">
                        <a16:creationId xmlns:a16="http://schemas.microsoft.com/office/drawing/2014/main" id="{53EFCA3C-83E2-43F7-B92B-9C5BBD8422FB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8" name="Rectangle 12">
                    <a:extLst>
                      <a:ext uri="{FF2B5EF4-FFF2-40B4-BE49-F238E27FC236}">
                        <a16:creationId xmlns:a16="http://schemas.microsoft.com/office/drawing/2014/main" id="{F92FCFBF-645F-4F41-A5F8-EA9818DB7FE5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9" name="Rectangle 12">
                    <a:extLst>
                      <a:ext uri="{FF2B5EF4-FFF2-40B4-BE49-F238E27FC236}">
                        <a16:creationId xmlns:a16="http://schemas.microsoft.com/office/drawing/2014/main" id="{93F636E5-DA7C-4BB9-946B-C3F427778416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0" name="Rectangle 12">
                    <a:extLst>
                      <a:ext uri="{FF2B5EF4-FFF2-40B4-BE49-F238E27FC236}">
                        <a16:creationId xmlns:a16="http://schemas.microsoft.com/office/drawing/2014/main" id="{DF38662F-6606-4DFF-80BA-7814D39CDDED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1" name="Rectangle 12">
                    <a:extLst>
                      <a:ext uri="{FF2B5EF4-FFF2-40B4-BE49-F238E27FC236}">
                        <a16:creationId xmlns:a16="http://schemas.microsoft.com/office/drawing/2014/main" id="{CC39BE53-53AD-4E9F-8848-A4488FB2A180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2" name="Rectangle 12">
                    <a:extLst>
                      <a:ext uri="{FF2B5EF4-FFF2-40B4-BE49-F238E27FC236}">
                        <a16:creationId xmlns:a16="http://schemas.microsoft.com/office/drawing/2014/main" id="{786DC2FC-C09B-4887-A71E-D3B453C770A6}"/>
                      </a:ext>
                    </a:extLst>
                  </p:cNvPr>
                  <p:cNvSpPr/>
                  <p:nvPr userDrawn="1"/>
                </p:nvSpPr>
                <p:spPr bwMode="ltGray">
                  <a:xfrm rot="10800000">
                    <a:off x="1001666" y="4818607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6CA389CE-E693-4957-97AA-C8154AD4ADCA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3886577" y="4270936"/>
                  <a:ext cx="1929059" cy="2048908"/>
                  <a:chOff x="336196" y="3774132"/>
                  <a:chExt cx="1929059" cy="2048908"/>
                </a:xfrm>
              </p:grpSpPr>
              <p:sp>
                <p:nvSpPr>
                  <p:cNvPr id="261" name="Rectangle 12">
                    <a:extLst>
                      <a:ext uri="{FF2B5EF4-FFF2-40B4-BE49-F238E27FC236}">
                        <a16:creationId xmlns:a16="http://schemas.microsoft.com/office/drawing/2014/main" id="{4499AC7C-16DC-43B2-AAF9-75AA688C63F7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2" name="Rectangle 12">
                    <a:extLst>
                      <a:ext uri="{FF2B5EF4-FFF2-40B4-BE49-F238E27FC236}">
                        <a16:creationId xmlns:a16="http://schemas.microsoft.com/office/drawing/2014/main" id="{5ECD9F5E-C552-43E0-9C45-340C1ACD6A22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3" name="Rectangle 12">
                    <a:extLst>
                      <a:ext uri="{FF2B5EF4-FFF2-40B4-BE49-F238E27FC236}">
                        <a16:creationId xmlns:a16="http://schemas.microsoft.com/office/drawing/2014/main" id="{2A969B24-A664-4897-B3F1-E25E08A30D90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4" name="Rectangle 12">
                    <a:extLst>
                      <a:ext uri="{FF2B5EF4-FFF2-40B4-BE49-F238E27FC236}">
                        <a16:creationId xmlns:a16="http://schemas.microsoft.com/office/drawing/2014/main" id="{67E24F38-FF6B-4E2B-B877-3A1C91ECF95A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5" name="Rectangle 12">
                    <a:extLst>
                      <a:ext uri="{FF2B5EF4-FFF2-40B4-BE49-F238E27FC236}">
                        <a16:creationId xmlns:a16="http://schemas.microsoft.com/office/drawing/2014/main" id="{38C7FC42-5063-4588-88F6-C4AC156D3030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" name="Rectangle 12">
                    <a:extLst>
                      <a:ext uri="{FF2B5EF4-FFF2-40B4-BE49-F238E27FC236}">
                        <a16:creationId xmlns:a16="http://schemas.microsoft.com/office/drawing/2014/main" id="{8AE0BFF8-2F5F-470E-A0EC-1388C1358148}"/>
                      </a:ext>
                    </a:extLst>
                  </p:cNvPr>
                  <p:cNvSpPr/>
                  <p:nvPr userDrawn="1"/>
                </p:nvSpPr>
                <p:spPr bwMode="ltGray">
                  <a:xfrm rot="10800000">
                    <a:off x="1001666" y="4818607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9D7731E7-9EF9-45DB-A707-296C7129DFC7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2061463" y="5358086"/>
                  <a:ext cx="1929059" cy="1590924"/>
                  <a:chOff x="336196" y="3774132"/>
                  <a:chExt cx="1929059" cy="1590924"/>
                </a:xfrm>
              </p:grpSpPr>
              <p:sp>
                <p:nvSpPr>
                  <p:cNvPr id="268" name="Rectangle 12">
                    <a:extLst>
                      <a:ext uri="{FF2B5EF4-FFF2-40B4-BE49-F238E27FC236}">
                        <a16:creationId xmlns:a16="http://schemas.microsoft.com/office/drawing/2014/main" id="{9CCAF8C3-8F56-4553-A040-0C258F6B3017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9" name="Rectangle 12">
                    <a:extLst>
                      <a:ext uri="{FF2B5EF4-FFF2-40B4-BE49-F238E27FC236}">
                        <a16:creationId xmlns:a16="http://schemas.microsoft.com/office/drawing/2014/main" id="{ECB87051-8D12-46DE-A134-76E1EA049496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" name="Rectangle 12">
                    <a:extLst>
                      <a:ext uri="{FF2B5EF4-FFF2-40B4-BE49-F238E27FC236}">
                        <a16:creationId xmlns:a16="http://schemas.microsoft.com/office/drawing/2014/main" id="{613EE441-709B-4703-A7A5-069FF27E673D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1" name="Rectangle 12">
                    <a:extLst>
                      <a:ext uri="{FF2B5EF4-FFF2-40B4-BE49-F238E27FC236}">
                        <a16:creationId xmlns:a16="http://schemas.microsoft.com/office/drawing/2014/main" id="{AD7A4365-5AD1-42B3-9A65-B204557564CF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" name="Rectangle 12">
                    <a:extLst>
                      <a:ext uri="{FF2B5EF4-FFF2-40B4-BE49-F238E27FC236}">
                        <a16:creationId xmlns:a16="http://schemas.microsoft.com/office/drawing/2014/main" id="{8799B325-035B-4E14-A19A-7B447C9104A0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AF15617F-621D-406B-81DA-8EBC34F9AF11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3833572" y="49126"/>
                  <a:ext cx="1929059" cy="2048908"/>
                  <a:chOff x="336196" y="3774132"/>
                  <a:chExt cx="1929059" cy="2048908"/>
                </a:xfrm>
              </p:grpSpPr>
              <p:sp>
                <p:nvSpPr>
                  <p:cNvPr id="275" name="Rectangle 12">
                    <a:extLst>
                      <a:ext uri="{FF2B5EF4-FFF2-40B4-BE49-F238E27FC236}">
                        <a16:creationId xmlns:a16="http://schemas.microsoft.com/office/drawing/2014/main" id="{827AD16B-7A31-4F53-B6EA-0C0352E67A89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6" name="Rectangle 12">
                    <a:extLst>
                      <a:ext uri="{FF2B5EF4-FFF2-40B4-BE49-F238E27FC236}">
                        <a16:creationId xmlns:a16="http://schemas.microsoft.com/office/drawing/2014/main" id="{E4846C84-9849-4F67-843D-120F821068E7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7" name="Rectangle 12">
                    <a:extLst>
                      <a:ext uri="{FF2B5EF4-FFF2-40B4-BE49-F238E27FC236}">
                        <a16:creationId xmlns:a16="http://schemas.microsoft.com/office/drawing/2014/main" id="{CFFC58AF-9060-40AA-9505-BDC130197CBF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8" name="Rectangle 12">
                    <a:extLst>
                      <a:ext uri="{FF2B5EF4-FFF2-40B4-BE49-F238E27FC236}">
                        <a16:creationId xmlns:a16="http://schemas.microsoft.com/office/drawing/2014/main" id="{D3A1879B-3384-4B2E-B60F-64E685670843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9" name="Rectangle 12">
                    <a:extLst>
                      <a:ext uri="{FF2B5EF4-FFF2-40B4-BE49-F238E27FC236}">
                        <a16:creationId xmlns:a16="http://schemas.microsoft.com/office/drawing/2014/main" id="{65F799B5-B38B-4A0B-9CDF-BE891A115E3D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0" name="Rectangle 12">
                    <a:extLst>
                      <a:ext uri="{FF2B5EF4-FFF2-40B4-BE49-F238E27FC236}">
                        <a16:creationId xmlns:a16="http://schemas.microsoft.com/office/drawing/2014/main" id="{BAAC6751-17E2-49E2-BC7C-9474F3728393}"/>
                      </a:ext>
                    </a:extLst>
                  </p:cNvPr>
                  <p:cNvSpPr/>
                  <p:nvPr userDrawn="1"/>
                </p:nvSpPr>
                <p:spPr bwMode="ltGray">
                  <a:xfrm rot="10800000">
                    <a:off x="1001666" y="4818607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33621607-2951-4EF6-A28F-22D88A6ACBC8}"/>
                  </a:ext>
                </a:extLst>
              </p:cNvPr>
              <p:cNvGrpSpPr/>
              <p:nvPr userDrawn="1"/>
            </p:nvGrpSpPr>
            <p:grpSpPr bwMode="ltGray">
              <a:xfrm>
                <a:off x="5717558" y="1067154"/>
                <a:ext cx="5669940" cy="5859012"/>
                <a:chOff x="145696" y="49126"/>
                <a:chExt cx="5669940" cy="5859012"/>
              </a:xfrm>
            </p:grpSpPr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2A4C5FF-205D-435A-BDAA-13C7D78BADF5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145696" y="69850"/>
                  <a:ext cx="1929059" cy="2048908"/>
                  <a:chOff x="336196" y="3774132"/>
                  <a:chExt cx="1929059" cy="2048908"/>
                </a:xfrm>
              </p:grpSpPr>
              <p:sp>
                <p:nvSpPr>
                  <p:cNvPr id="360" name="Rectangle 12">
                    <a:extLst>
                      <a:ext uri="{FF2B5EF4-FFF2-40B4-BE49-F238E27FC236}">
                        <a16:creationId xmlns:a16="http://schemas.microsoft.com/office/drawing/2014/main" id="{541804B2-65F8-4C55-A8C7-04C015CE1258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1" name="Rectangle 12">
                    <a:extLst>
                      <a:ext uri="{FF2B5EF4-FFF2-40B4-BE49-F238E27FC236}">
                        <a16:creationId xmlns:a16="http://schemas.microsoft.com/office/drawing/2014/main" id="{6BDDB826-6EDA-410D-910B-13C3CF0BFE22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2" name="Rectangle 12">
                    <a:extLst>
                      <a:ext uri="{FF2B5EF4-FFF2-40B4-BE49-F238E27FC236}">
                        <a16:creationId xmlns:a16="http://schemas.microsoft.com/office/drawing/2014/main" id="{D4F126D8-B7C7-4365-9E40-A5EFB9217447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3" name="Rectangle 12">
                    <a:extLst>
                      <a:ext uri="{FF2B5EF4-FFF2-40B4-BE49-F238E27FC236}">
                        <a16:creationId xmlns:a16="http://schemas.microsoft.com/office/drawing/2014/main" id="{5F75377F-5651-4E34-BF3F-CF6393571855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4" name="Rectangle 12">
                    <a:extLst>
                      <a:ext uri="{FF2B5EF4-FFF2-40B4-BE49-F238E27FC236}">
                        <a16:creationId xmlns:a16="http://schemas.microsoft.com/office/drawing/2014/main" id="{B47D52AA-A8C8-4387-853D-33D3C6BCB0B4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5" name="Rectangle 12">
                    <a:extLst>
                      <a:ext uri="{FF2B5EF4-FFF2-40B4-BE49-F238E27FC236}">
                        <a16:creationId xmlns:a16="http://schemas.microsoft.com/office/drawing/2014/main" id="{D31EC7E5-2128-46F2-843D-61318C8F6E68}"/>
                      </a:ext>
                    </a:extLst>
                  </p:cNvPr>
                  <p:cNvSpPr/>
                  <p:nvPr userDrawn="1"/>
                </p:nvSpPr>
                <p:spPr bwMode="ltGray">
                  <a:xfrm rot="10800000">
                    <a:off x="1001666" y="4818607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32015232-4A7C-40A9-9C93-F7C71EF128A7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173454" y="2191382"/>
                  <a:ext cx="1929059" cy="2048908"/>
                  <a:chOff x="336196" y="3774132"/>
                  <a:chExt cx="1929059" cy="2048908"/>
                </a:xfrm>
              </p:grpSpPr>
              <p:sp>
                <p:nvSpPr>
                  <p:cNvPr id="354" name="Rectangle 12">
                    <a:extLst>
                      <a:ext uri="{FF2B5EF4-FFF2-40B4-BE49-F238E27FC236}">
                        <a16:creationId xmlns:a16="http://schemas.microsoft.com/office/drawing/2014/main" id="{5107C5FD-792D-4CF9-9F1F-9E84B425E48C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5" name="Rectangle 12">
                    <a:extLst>
                      <a:ext uri="{FF2B5EF4-FFF2-40B4-BE49-F238E27FC236}">
                        <a16:creationId xmlns:a16="http://schemas.microsoft.com/office/drawing/2014/main" id="{668DA364-F1B0-487E-B972-A1CDFE77CD74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6" name="Rectangle 12">
                    <a:extLst>
                      <a:ext uri="{FF2B5EF4-FFF2-40B4-BE49-F238E27FC236}">
                        <a16:creationId xmlns:a16="http://schemas.microsoft.com/office/drawing/2014/main" id="{3865F199-8EC5-41F4-9800-4CDCF78C3DEB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7" name="Rectangle 12">
                    <a:extLst>
                      <a:ext uri="{FF2B5EF4-FFF2-40B4-BE49-F238E27FC236}">
                        <a16:creationId xmlns:a16="http://schemas.microsoft.com/office/drawing/2014/main" id="{13E7CF35-22C2-45EA-A102-13ADF1DDA6F3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8" name="Rectangle 12">
                    <a:extLst>
                      <a:ext uri="{FF2B5EF4-FFF2-40B4-BE49-F238E27FC236}">
                        <a16:creationId xmlns:a16="http://schemas.microsoft.com/office/drawing/2014/main" id="{CDBC8AEC-3472-4AF5-B130-82D52300C537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9" name="Rectangle 12">
                    <a:extLst>
                      <a:ext uri="{FF2B5EF4-FFF2-40B4-BE49-F238E27FC236}">
                        <a16:creationId xmlns:a16="http://schemas.microsoft.com/office/drawing/2014/main" id="{B51C976B-2770-41EB-8D68-5DE6588E8BB4}"/>
                      </a:ext>
                    </a:extLst>
                  </p:cNvPr>
                  <p:cNvSpPr/>
                  <p:nvPr userDrawn="1"/>
                </p:nvSpPr>
                <p:spPr bwMode="ltGray">
                  <a:xfrm rot="10800000">
                    <a:off x="1001666" y="4818607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944B4667-DBE8-48A2-A64F-8666F10C8847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192600" y="4317214"/>
                  <a:ext cx="1929059" cy="1590924"/>
                  <a:chOff x="336196" y="3774132"/>
                  <a:chExt cx="1929059" cy="1590924"/>
                </a:xfrm>
              </p:grpSpPr>
              <p:sp>
                <p:nvSpPr>
                  <p:cNvPr id="348" name="Rectangle 12">
                    <a:extLst>
                      <a:ext uri="{FF2B5EF4-FFF2-40B4-BE49-F238E27FC236}">
                        <a16:creationId xmlns:a16="http://schemas.microsoft.com/office/drawing/2014/main" id="{15CAB934-F5A3-4AFC-B134-3474735E523C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9" name="Rectangle 12">
                    <a:extLst>
                      <a:ext uri="{FF2B5EF4-FFF2-40B4-BE49-F238E27FC236}">
                        <a16:creationId xmlns:a16="http://schemas.microsoft.com/office/drawing/2014/main" id="{5423C555-A7F5-4B3F-8D58-4C361F83E7D8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0" name="Rectangle 12">
                    <a:extLst>
                      <a:ext uri="{FF2B5EF4-FFF2-40B4-BE49-F238E27FC236}">
                        <a16:creationId xmlns:a16="http://schemas.microsoft.com/office/drawing/2014/main" id="{A0963D61-AD74-4D53-A638-7BA737D63B8B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1" name="Rectangle 12">
                    <a:extLst>
                      <a:ext uri="{FF2B5EF4-FFF2-40B4-BE49-F238E27FC236}">
                        <a16:creationId xmlns:a16="http://schemas.microsoft.com/office/drawing/2014/main" id="{26F3C617-F02D-4053-A13A-B72C557B9759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2" name="Rectangle 12">
                    <a:extLst>
                      <a:ext uri="{FF2B5EF4-FFF2-40B4-BE49-F238E27FC236}">
                        <a16:creationId xmlns:a16="http://schemas.microsoft.com/office/drawing/2014/main" id="{7EFB92DC-D51B-48E1-A373-D2900C189D67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AF7C993E-A875-49B3-81A5-5A09BCBD2F47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2009445" y="1129077"/>
                  <a:ext cx="1929059" cy="2048908"/>
                  <a:chOff x="336196" y="3774132"/>
                  <a:chExt cx="1929059" cy="2048908"/>
                </a:xfrm>
              </p:grpSpPr>
              <p:sp>
                <p:nvSpPr>
                  <p:cNvPr id="342" name="Rectangle 12">
                    <a:extLst>
                      <a:ext uri="{FF2B5EF4-FFF2-40B4-BE49-F238E27FC236}">
                        <a16:creationId xmlns:a16="http://schemas.microsoft.com/office/drawing/2014/main" id="{2B3F06B2-8591-4A3D-A80D-402522CB71C1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3" name="Rectangle 12">
                    <a:extLst>
                      <a:ext uri="{FF2B5EF4-FFF2-40B4-BE49-F238E27FC236}">
                        <a16:creationId xmlns:a16="http://schemas.microsoft.com/office/drawing/2014/main" id="{5647142F-4EBC-4308-8E52-0BCE6AB2A0BA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4" name="Rectangle 12">
                    <a:extLst>
                      <a:ext uri="{FF2B5EF4-FFF2-40B4-BE49-F238E27FC236}">
                        <a16:creationId xmlns:a16="http://schemas.microsoft.com/office/drawing/2014/main" id="{4FB8BE0E-08C2-436F-BDCB-85E1245F75AF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5" name="Rectangle 12">
                    <a:extLst>
                      <a:ext uri="{FF2B5EF4-FFF2-40B4-BE49-F238E27FC236}">
                        <a16:creationId xmlns:a16="http://schemas.microsoft.com/office/drawing/2014/main" id="{D5BD63DE-53AF-437A-A6C5-A3F060EF7459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6" name="Rectangle 12">
                    <a:extLst>
                      <a:ext uri="{FF2B5EF4-FFF2-40B4-BE49-F238E27FC236}">
                        <a16:creationId xmlns:a16="http://schemas.microsoft.com/office/drawing/2014/main" id="{9EDF1A40-B53F-45BC-ABE4-A2C9390BEB2A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7" name="Rectangle 12">
                    <a:extLst>
                      <a:ext uri="{FF2B5EF4-FFF2-40B4-BE49-F238E27FC236}">
                        <a16:creationId xmlns:a16="http://schemas.microsoft.com/office/drawing/2014/main" id="{5FF201CA-E538-4193-9D3E-4A9DE71DEA17}"/>
                      </a:ext>
                    </a:extLst>
                  </p:cNvPr>
                  <p:cNvSpPr/>
                  <p:nvPr userDrawn="1"/>
                </p:nvSpPr>
                <p:spPr bwMode="ltGray">
                  <a:xfrm rot="10800000">
                    <a:off x="1001666" y="4818607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id="{5319D89A-66C8-4B49-9385-607D821931BC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2042317" y="3224677"/>
                  <a:ext cx="1929059" cy="2048908"/>
                  <a:chOff x="336196" y="3774132"/>
                  <a:chExt cx="1929059" cy="2048908"/>
                </a:xfrm>
              </p:grpSpPr>
              <p:sp>
                <p:nvSpPr>
                  <p:cNvPr id="336" name="Rectangle 12">
                    <a:extLst>
                      <a:ext uri="{FF2B5EF4-FFF2-40B4-BE49-F238E27FC236}">
                        <a16:creationId xmlns:a16="http://schemas.microsoft.com/office/drawing/2014/main" id="{FAB47649-FD57-4A4B-8AE2-B5E9107D6315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7" name="Rectangle 12">
                    <a:extLst>
                      <a:ext uri="{FF2B5EF4-FFF2-40B4-BE49-F238E27FC236}">
                        <a16:creationId xmlns:a16="http://schemas.microsoft.com/office/drawing/2014/main" id="{23D63E23-0CFC-4788-9FBC-6B3CF6B72C52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8" name="Rectangle 12">
                    <a:extLst>
                      <a:ext uri="{FF2B5EF4-FFF2-40B4-BE49-F238E27FC236}">
                        <a16:creationId xmlns:a16="http://schemas.microsoft.com/office/drawing/2014/main" id="{FB0723F8-B39C-4893-9F44-B0292C6F6D76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9" name="Rectangle 12">
                    <a:extLst>
                      <a:ext uri="{FF2B5EF4-FFF2-40B4-BE49-F238E27FC236}">
                        <a16:creationId xmlns:a16="http://schemas.microsoft.com/office/drawing/2014/main" id="{8B0A13E0-7B28-4C7A-AEA8-9AF76ABD0189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0" name="Rectangle 12">
                    <a:extLst>
                      <a:ext uri="{FF2B5EF4-FFF2-40B4-BE49-F238E27FC236}">
                        <a16:creationId xmlns:a16="http://schemas.microsoft.com/office/drawing/2014/main" id="{1940A282-3747-4842-839C-A1175BA84C78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1" name="Rectangle 12">
                    <a:extLst>
                      <a:ext uri="{FF2B5EF4-FFF2-40B4-BE49-F238E27FC236}">
                        <a16:creationId xmlns:a16="http://schemas.microsoft.com/office/drawing/2014/main" id="{872A83E3-01AB-4F58-92C8-FE8A5BEE8C55}"/>
                      </a:ext>
                    </a:extLst>
                  </p:cNvPr>
                  <p:cNvSpPr/>
                  <p:nvPr userDrawn="1"/>
                </p:nvSpPr>
                <p:spPr bwMode="ltGray">
                  <a:xfrm rot="10800000">
                    <a:off x="1001666" y="4818607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5758D0CD-3F04-4529-9711-FBC5F37150CC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3870409" y="2172431"/>
                  <a:ext cx="1929059" cy="2048908"/>
                  <a:chOff x="336196" y="3774132"/>
                  <a:chExt cx="1929059" cy="2048908"/>
                </a:xfrm>
              </p:grpSpPr>
              <p:sp>
                <p:nvSpPr>
                  <p:cNvPr id="330" name="Rectangle 12">
                    <a:extLst>
                      <a:ext uri="{FF2B5EF4-FFF2-40B4-BE49-F238E27FC236}">
                        <a16:creationId xmlns:a16="http://schemas.microsoft.com/office/drawing/2014/main" id="{B592F1FB-5A87-4E16-A498-E0B2721424D7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1" name="Rectangle 12">
                    <a:extLst>
                      <a:ext uri="{FF2B5EF4-FFF2-40B4-BE49-F238E27FC236}">
                        <a16:creationId xmlns:a16="http://schemas.microsoft.com/office/drawing/2014/main" id="{653F087E-3A2E-452B-9259-E6996B8F799D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2" name="Rectangle 12">
                    <a:extLst>
                      <a:ext uri="{FF2B5EF4-FFF2-40B4-BE49-F238E27FC236}">
                        <a16:creationId xmlns:a16="http://schemas.microsoft.com/office/drawing/2014/main" id="{3D6E290B-A914-445A-9217-0BA4914DDA97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3" name="Rectangle 12">
                    <a:extLst>
                      <a:ext uri="{FF2B5EF4-FFF2-40B4-BE49-F238E27FC236}">
                        <a16:creationId xmlns:a16="http://schemas.microsoft.com/office/drawing/2014/main" id="{0DCF221B-5911-445F-8BAE-FF377355B9D5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4" name="Rectangle 12">
                    <a:extLst>
                      <a:ext uri="{FF2B5EF4-FFF2-40B4-BE49-F238E27FC236}">
                        <a16:creationId xmlns:a16="http://schemas.microsoft.com/office/drawing/2014/main" id="{B4895503-34FC-4780-BB64-635A9A50D103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5" name="Rectangle 12">
                    <a:extLst>
                      <a:ext uri="{FF2B5EF4-FFF2-40B4-BE49-F238E27FC236}">
                        <a16:creationId xmlns:a16="http://schemas.microsoft.com/office/drawing/2014/main" id="{EB91E21C-CFB1-417A-AF23-636367CDD6A7}"/>
                      </a:ext>
                    </a:extLst>
                  </p:cNvPr>
                  <p:cNvSpPr/>
                  <p:nvPr userDrawn="1"/>
                </p:nvSpPr>
                <p:spPr bwMode="ltGray">
                  <a:xfrm rot="10800000">
                    <a:off x="1001666" y="4818607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Group 308">
                  <a:extLst>
                    <a:ext uri="{FF2B5EF4-FFF2-40B4-BE49-F238E27FC236}">
                      <a16:creationId xmlns:a16="http://schemas.microsoft.com/office/drawing/2014/main" id="{3A4D8093-1779-4D74-862F-5FF15F717E6F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3886577" y="4270936"/>
                  <a:ext cx="1929059" cy="1590924"/>
                  <a:chOff x="336196" y="3774132"/>
                  <a:chExt cx="1929059" cy="1590924"/>
                </a:xfrm>
              </p:grpSpPr>
              <p:sp>
                <p:nvSpPr>
                  <p:cNvPr id="324" name="Rectangle 12">
                    <a:extLst>
                      <a:ext uri="{FF2B5EF4-FFF2-40B4-BE49-F238E27FC236}">
                        <a16:creationId xmlns:a16="http://schemas.microsoft.com/office/drawing/2014/main" id="{4E535FAE-A58A-49DF-84C7-315C8BD319F9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5" name="Rectangle 12">
                    <a:extLst>
                      <a:ext uri="{FF2B5EF4-FFF2-40B4-BE49-F238E27FC236}">
                        <a16:creationId xmlns:a16="http://schemas.microsoft.com/office/drawing/2014/main" id="{4CD47A9C-B1BD-41E5-BFF8-BA815EA6B1F5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6" name="Rectangle 12">
                    <a:extLst>
                      <a:ext uri="{FF2B5EF4-FFF2-40B4-BE49-F238E27FC236}">
                        <a16:creationId xmlns:a16="http://schemas.microsoft.com/office/drawing/2014/main" id="{634CB799-FB1C-4121-9344-42D8CC8DF4D3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7" name="Rectangle 12">
                    <a:extLst>
                      <a:ext uri="{FF2B5EF4-FFF2-40B4-BE49-F238E27FC236}">
                        <a16:creationId xmlns:a16="http://schemas.microsoft.com/office/drawing/2014/main" id="{962E0E90-F0EE-44E7-9A57-8C1A26FCAB6B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8" name="Rectangle 12">
                    <a:extLst>
                      <a:ext uri="{FF2B5EF4-FFF2-40B4-BE49-F238E27FC236}">
                        <a16:creationId xmlns:a16="http://schemas.microsoft.com/office/drawing/2014/main" id="{4FA4C078-B9D0-4E01-82FC-BFD0E273F7C3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ADFF9520-A43A-4562-BFB2-8366A4D72FCA}"/>
                    </a:ext>
                  </a:extLst>
                </p:cNvPr>
                <p:cNvGrpSpPr/>
                <p:nvPr userDrawn="1"/>
              </p:nvGrpSpPr>
              <p:grpSpPr bwMode="ltGray">
                <a:xfrm>
                  <a:off x="3833572" y="49126"/>
                  <a:ext cx="1929059" cy="2048908"/>
                  <a:chOff x="336196" y="3774132"/>
                  <a:chExt cx="1929059" cy="2048908"/>
                </a:xfrm>
              </p:grpSpPr>
              <p:sp>
                <p:nvSpPr>
                  <p:cNvPr id="312" name="Rectangle 12">
                    <a:extLst>
                      <a:ext uri="{FF2B5EF4-FFF2-40B4-BE49-F238E27FC236}">
                        <a16:creationId xmlns:a16="http://schemas.microsoft.com/office/drawing/2014/main" id="{5F4E2A13-74F6-4D02-AD5F-0C4BA8B6F92A}"/>
                      </a:ext>
                    </a:extLst>
                  </p:cNvPr>
                  <p:cNvSpPr/>
                  <p:nvPr userDrawn="1"/>
                </p:nvSpPr>
                <p:spPr bwMode="ltGray">
                  <a:xfrm>
                    <a:off x="1000477" y="37741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3" name="Rectangle 12">
                    <a:extLst>
                      <a:ext uri="{FF2B5EF4-FFF2-40B4-BE49-F238E27FC236}">
                        <a16:creationId xmlns:a16="http://schemas.microsoft.com/office/drawing/2014/main" id="{A9998977-83A4-4F2A-9D0E-735366EA1640}"/>
                      </a:ext>
                    </a:extLst>
                  </p:cNvPr>
                  <p:cNvSpPr/>
                  <p:nvPr userDrawn="1"/>
                </p:nvSpPr>
                <p:spPr bwMode="ltGray">
                  <a:xfrm rot="3637677">
                    <a:off x="1462693" y="4033732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4" name="Rectangle 12">
                    <a:extLst>
                      <a:ext uri="{FF2B5EF4-FFF2-40B4-BE49-F238E27FC236}">
                        <a16:creationId xmlns:a16="http://schemas.microsoft.com/office/drawing/2014/main" id="{9DECC1C0-AB7E-4C54-9EE3-9DF7DA6B1F8B}"/>
                      </a:ext>
                    </a:extLst>
                  </p:cNvPr>
                  <p:cNvSpPr/>
                  <p:nvPr userDrawn="1"/>
                </p:nvSpPr>
                <p:spPr bwMode="ltGray">
                  <a:xfrm rot="14460904">
                    <a:off x="538067" y="4562494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5" name="Rectangle 12">
                    <a:extLst>
                      <a:ext uri="{FF2B5EF4-FFF2-40B4-BE49-F238E27FC236}">
                        <a16:creationId xmlns:a16="http://schemas.microsoft.com/office/drawing/2014/main" id="{E0EF71A3-EA47-4251-89DD-B8DB6E92BE86}"/>
                      </a:ext>
                    </a:extLst>
                  </p:cNvPr>
                  <p:cNvSpPr/>
                  <p:nvPr userDrawn="1"/>
                </p:nvSpPr>
                <p:spPr bwMode="ltGray">
                  <a:xfrm rot="18028615">
                    <a:off x="538374" y="4027713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6" name="Rectangle 12">
                    <a:extLst>
                      <a:ext uri="{FF2B5EF4-FFF2-40B4-BE49-F238E27FC236}">
                        <a16:creationId xmlns:a16="http://schemas.microsoft.com/office/drawing/2014/main" id="{8DB2D137-B8B8-43E7-9BD2-1E50F2C04975}"/>
                      </a:ext>
                    </a:extLst>
                  </p:cNvPr>
                  <p:cNvSpPr/>
                  <p:nvPr userDrawn="1"/>
                </p:nvSpPr>
                <p:spPr bwMode="ltGray">
                  <a:xfrm rot="7205450">
                    <a:off x="1460880" y="4558496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7" name="Rectangle 12">
                    <a:extLst>
                      <a:ext uri="{FF2B5EF4-FFF2-40B4-BE49-F238E27FC236}">
                        <a16:creationId xmlns:a16="http://schemas.microsoft.com/office/drawing/2014/main" id="{0E656B21-EE3B-48C7-B14A-0578EE6716BD}"/>
                      </a:ext>
                    </a:extLst>
                  </p:cNvPr>
                  <p:cNvSpPr/>
                  <p:nvPr userDrawn="1"/>
                </p:nvSpPr>
                <p:spPr bwMode="ltGray">
                  <a:xfrm rot="10800000">
                    <a:off x="1001666" y="4818607"/>
                    <a:ext cx="600691" cy="1004433"/>
                  </a:xfrm>
                  <a:custGeom>
                    <a:avLst/>
                    <a:gdLst>
                      <a:gd name="connsiteX0" fmla="*/ 0 w 633984"/>
                      <a:gd name="connsiteY0" fmla="*/ 0 h 886968"/>
                      <a:gd name="connsiteX1" fmla="*/ 633984 w 633984"/>
                      <a:gd name="connsiteY1" fmla="*/ 0 h 886968"/>
                      <a:gd name="connsiteX2" fmla="*/ 633984 w 633984"/>
                      <a:gd name="connsiteY2" fmla="*/ 886968 h 886968"/>
                      <a:gd name="connsiteX3" fmla="*/ 0 w 633984"/>
                      <a:gd name="connsiteY3" fmla="*/ 886968 h 886968"/>
                      <a:gd name="connsiteX4" fmla="*/ 0 w 633984"/>
                      <a:gd name="connsiteY4" fmla="*/ 0 h 886968"/>
                      <a:gd name="connsiteX0" fmla="*/ 0 w 816864"/>
                      <a:gd name="connsiteY0" fmla="*/ 0 h 886968"/>
                      <a:gd name="connsiteX1" fmla="*/ 816864 w 816864"/>
                      <a:gd name="connsiteY1" fmla="*/ 539496 h 886968"/>
                      <a:gd name="connsiteX2" fmla="*/ 633984 w 816864"/>
                      <a:gd name="connsiteY2" fmla="*/ 886968 h 886968"/>
                      <a:gd name="connsiteX3" fmla="*/ 0 w 816864"/>
                      <a:gd name="connsiteY3" fmla="*/ 886968 h 886968"/>
                      <a:gd name="connsiteX4" fmla="*/ 0 w 816864"/>
                      <a:gd name="connsiteY4" fmla="*/ 0 h 886968"/>
                      <a:gd name="connsiteX0" fmla="*/ 539496 w 816864"/>
                      <a:gd name="connsiteY0" fmla="*/ 0 h 795528"/>
                      <a:gd name="connsiteX1" fmla="*/ 816864 w 816864"/>
                      <a:gd name="connsiteY1" fmla="*/ 448056 h 795528"/>
                      <a:gd name="connsiteX2" fmla="*/ 633984 w 816864"/>
                      <a:gd name="connsiteY2" fmla="*/ 795528 h 795528"/>
                      <a:gd name="connsiteX3" fmla="*/ 0 w 816864"/>
                      <a:gd name="connsiteY3" fmla="*/ 795528 h 795528"/>
                      <a:gd name="connsiteX4" fmla="*/ 539496 w 816864"/>
                      <a:gd name="connsiteY4" fmla="*/ 0 h 795528"/>
                      <a:gd name="connsiteX0" fmla="*/ 329184 w 606552"/>
                      <a:gd name="connsiteY0" fmla="*/ 0 h 795528"/>
                      <a:gd name="connsiteX1" fmla="*/ 606552 w 606552"/>
                      <a:gd name="connsiteY1" fmla="*/ 448056 h 795528"/>
                      <a:gd name="connsiteX2" fmla="*/ 423672 w 606552"/>
                      <a:gd name="connsiteY2" fmla="*/ 795528 h 795528"/>
                      <a:gd name="connsiteX3" fmla="*/ 0 w 606552"/>
                      <a:gd name="connsiteY3" fmla="*/ 475488 h 795528"/>
                      <a:gd name="connsiteX4" fmla="*/ 329184 w 606552"/>
                      <a:gd name="connsiteY4" fmla="*/ 0 h 795528"/>
                      <a:gd name="connsiteX0" fmla="*/ 329184 w 606552"/>
                      <a:gd name="connsiteY0" fmla="*/ 0 h 969264"/>
                      <a:gd name="connsiteX1" fmla="*/ 606552 w 606552"/>
                      <a:gd name="connsiteY1" fmla="*/ 448056 h 969264"/>
                      <a:gd name="connsiteX2" fmla="*/ 304800 w 606552"/>
                      <a:gd name="connsiteY2" fmla="*/ 969264 h 969264"/>
                      <a:gd name="connsiteX3" fmla="*/ 0 w 606552"/>
                      <a:gd name="connsiteY3" fmla="*/ 475488 h 969264"/>
                      <a:gd name="connsiteX4" fmla="*/ 329184 w 606552"/>
                      <a:gd name="connsiteY4" fmla="*/ 0 h 969264"/>
                      <a:gd name="connsiteX0" fmla="*/ 305738 w 606552"/>
                      <a:gd name="connsiteY0" fmla="*/ 0 h 992710"/>
                      <a:gd name="connsiteX1" fmla="*/ 606552 w 606552"/>
                      <a:gd name="connsiteY1" fmla="*/ 471502 h 992710"/>
                      <a:gd name="connsiteX2" fmla="*/ 304800 w 606552"/>
                      <a:gd name="connsiteY2" fmla="*/ 992710 h 992710"/>
                      <a:gd name="connsiteX3" fmla="*/ 0 w 606552"/>
                      <a:gd name="connsiteY3" fmla="*/ 498934 h 992710"/>
                      <a:gd name="connsiteX4" fmla="*/ 305738 w 606552"/>
                      <a:gd name="connsiteY4" fmla="*/ 0 h 992710"/>
                      <a:gd name="connsiteX0" fmla="*/ 305738 w 635859"/>
                      <a:gd name="connsiteY0" fmla="*/ 0 h 992710"/>
                      <a:gd name="connsiteX1" fmla="*/ 635859 w 635859"/>
                      <a:gd name="connsiteY1" fmla="*/ 512533 h 992710"/>
                      <a:gd name="connsiteX2" fmla="*/ 304800 w 635859"/>
                      <a:gd name="connsiteY2" fmla="*/ 992710 h 992710"/>
                      <a:gd name="connsiteX3" fmla="*/ 0 w 635859"/>
                      <a:gd name="connsiteY3" fmla="*/ 498934 h 992710"/>
                      <a:gd name="connsiteX4" fmla="*/ 305738 w 635859"/>
                      <a:gd name="connsiteY4" fmla="*/ 0 h 992710"/>
                      <a:gd name="connsiteX0" fmla="*/ 305738 w 635859"/>
                      <a:gd name="connsiteY0" fmla="*/ 0 h 975126"/>
                      <a:gd name="connsiteX1" fmla="*/ 635859 w 635859"/>
                      <a:gd name="connsiteY1" fmla="*/ 512533 h 975126"/>
                      <a:gd name="connsiteX2" fmla="*/ 310662 w 635859"/>
                      <a:gd name="connsiteY2" fmla="*/ 975126 h 975126"/>
                      <a:gd name="connsiteX3" fmla="*/ 0 w 635859"/>
                      <a:gd name="connsiteY3" fmla="*/ 498934 h 975126"/>
                      <a:gd name="connsiteX4" fmla="*/ 305738 w 635859"/>
                      <a:gd name="connsiteY4" fmla="*/ 0 h 975126"/>
                      <a:gd name="connsiteX0" fmla="*/ 282292 w 612413"/>
                      <a:gd name="connsiteY0" fmla="*/ 0 h 975126"/>
                      <a:gd name="connsiteX1" fmla="*/ 612413 w 612413"/>
                      <a:gd name="connsiteY1" fmla="*/ 512533 h 975126"/>
                      <a:gd name="connsiteX2" fmla="*/ 287216 w 612413"/>
                      <a:gd name="connsiteY2" fmla="*/ 975126 h 975126"/>
                      <a:gd name="connsiteX3" fmla="*/ 0 w 612413"/>
                      <a:gd name="connsiteY3" fmla="*/ 475487 h 975126"/>
                      <a:gd name="connsiteX4" fmla="*/ 282292 w 612413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506672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82292 w 583106"/>
                      <a:gd name="connsiteY0" fmla="*/ 0 h 975126"/>
                      <a:gd name="connsiteX1" fmla="*/ 583106 w 583106"/>
                      <a:gd name="connsiteY1" fmla="*/ 477364 h 975126"/>
                      <a:gd name="connsiteX2" fmla="*/ 287216 w 583106"/>
                      <a:gd name="connsiteY2" fmla="*/ 975126 h 975126"/>
                      <a:gd name="connsiteX3" fmla="*/ 0 w 583106"/>
                      <a:gd name="connsiteY3" fmla="*/ 475487 h 975126"/>
                      <a:gd name="connsiteX4" fmla="*/ 282292 w 583106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77364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75126"/>
                      <a:gd name="connsiteX1" fmla="*/ 600691 w 600691"/>
                      <a:gd name="connsiteY1" fmla="*/ 453918 h 975126"/>
                      <a:gd name="connsiteX2" fmla="*/ 304801 w 600691"/>
                      <a:gd name="connsiteY2" fmla="*/ 975126 h 975126"/>
                      <a:gd name="connsiteX3" fmla="*/ 0 w 600691"/>
                      <a:gd name="connsiteY3" fmla="*/ 457903 h 975126"/>
                      <a:gd name="connsiteX4" fmla="*/ 299877 w 600691"/>
                      <a:gd name="connsiteY4" fmla="*/ 0 h 975126"/>
                      <a:gd name="connsiteX0" fmla="*/ 299877 w 600691"/>
                      <a:gd name="connsiteY0" fmla="*/ 0 h 992710"/>
                      <a:gd name="connsiteX1" fmla="*/ 600691 w 600691"/>
                      <a:gd name="connsiteY1" fmla="*/ 471502 h 992710"/>
                      <a:gd name="connsiteX2" fmla="*/ 304801 w 600691"/>
                      <a:gd name="connsiteY2" fmla="*/ 992710 h 992710"/>
                      <a:gd name="connsiteX3" fmla="*/ 0 w 600691"/>
                      <a:gd name="connsiteY3" fmla="*/ 475487 h 992710"/>
                      <a:gd name="connsiteX4" fmla="*/ 299877 w 600691"/>
                      <a:gd name="connsiteY4" fmla="*/ 0 h 992710"/>
                      <a:gd name="connsiteX0" fmla="*/ 288154 w 600691"/>
                      <a:gd name="connsiteY0" fmla="*/ 0 h 1004433"/>
                      <a:gd name="connsiteX1" fmla="*/ 600691 w 600691"/>
                      <a:gd name="connsiteY1" fmla="*/ 483225 h 1004433"/>
                      <a:gd name="connsiteX2" fmla="*/ 304801 w 600691"/>
                      <a:gd name="connsiteY2" fmla="*/ 1004433 h 1004433"/>
                      <a:gd name="connsiteX3" fmla="*/ 0 w 600691"/>
                      <a:gd name="connsiteY3" fmla="*/ 487210 h 1004433"/>
                      <a:gd name="connsiteX4" fmla="*/ 288154 w 600691"/>
                      <a:gd name="connsiteY4" fmla="*/ 0 h 100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691" h="1004433">
                        <a:moveTo>
                          <a:pt x="288154" y="0"/>
                        </a:moveTo>
                        <a:lnTo>
                          <a:pt x="600691" y="483225"/>
                        </a:lnTo>
                        <a:lnTo>
                          <a:pt x="304801" y="1004433"/>
                        </a:lnTo>
                        <a:lnTo>
                          <a:pt x="0" y="487210"/>
                        </a:lnTo>
                        <a:lnTo>
                          <a:pt x="28815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CCF639E-4E9D-4C36-8A1C-BB66B38F570A}"/>
                  </a:ext>
                </a:extLst>
              </p:cNvPr>
              <p:cNvGrpSpPr/>
              <p:nvPr userDrawn="1"/>
            </p:nvGrpSpPr>
            <p:grpSpPr bwMode="ltGray">
              <a:xfrm>
                <a:off x="7556840" y="15165"/>
                <a:ext cx="1929059" cy="2048908"/>
                <a:chOff x="8482886" y="-441818"/>
                <a:chExt cx="1929059" cy="2048908"/>
              </a:xfrm>
            </p:grpSpPr>
            <p:sp>
              <p:nvSpPr>
                <p:cNvPr id="366" name="Rectangle 12">
                  <a:extLst>
                    <a:ext uri="{FF2B5EF4-FFF2-40B4-BE49-F238E27FC236}">
                      <a16:creationId xmlns:a16="http://schemas.microsoft.com/office/drawing/2014/main" id="{70084422-DDF0-4AE4-80A0-8A241DD66391}"/>
                    </a:ext>
                  </a:extLst>
                </p:cNvPr>
                <p:cNvSpPr/>
                <p:nvPr userDrawn="1"/>
              </p:nvSpPr>
              <p:spPr bwMode="ltGray">
                <a:xfrm>
                  <a:off x="9147167" y="-441818"/>
                  <a:ext cx="600691" cy="1004433"/>
                </a:xfrm>
                <a:custGeom>
                  <a:avLst/>
                  <a:gdLst>
                    <a:gd name="connsiteX0" fmla="*/ 0 w 633984"/>
                    <a:gd name="connsiteY0" fmla="*/ 0 h 886968"/>
                    <a:gd name="connsiteX1" fmla="*/ 633984 w 633984"/>
                    <a:gd name="connsiteY1" fmla="*/ 0 h 886968"/>
                    <a:gd name="connsiteX2" fmla="*/ 633984 w 633984"/>
                    <a:gd name="connsiteY2" fmla="*/ 886968 h 886968"/>
                    <a:gd name="connsiteX3" fmla="*/ 0 w 633984"/>
                    <a:gd name="connsiteY3" fmla="*/ 886968 h 886968"/>
                    <a:gd name="connsiteX4" fmla="*/ 0 w 633984"/>
                    <a:gd name="connsiteY4" fmla="*/ 0 h 886968"/>
                    <a:gd name="connsiteX0" fmla="*/ 0 w 816864"/>
                    <a:gd name="connsiteY0" fmla="*/ 0 h 886968"/>
                    <a:gd name="connsiteX1" fmla="*/ 816864 w 816864"/>
                    <a:gd name="connsiteY1" fmla="*/ 539496 h 886968"/>
                    <a:gd name="connsiteX2" fmla="*/ 633984 w 816864"/>
                    <a:gd name="connsiteY2" fmla="*/ 886968 h 886968"/>
                    <a:gd name="connsiteX3" fmla="*/ 0 w 816864"/>
                    <a:gd name="connsiteY3" fmla="*/ 886968 h 886968"/>
                    <a:gd name="connsiteX4" fmla="*/ 0 w 816864"/>
                    <a:gd name="connsiteY4" fmla="*/ 0 h 886968"/>
                    <a:gd name="connsiteX0" fmla="*/ 539496 w 816864"/>
                    <a:gd name="connsiteY0" fmla="*/ 0 h 795528"/>
                    <a:gd name="connsiteX1" fmla="*/ 816864 w 816864"/>
                    <a:gd name="connsiteY1" fmla="*/ 448056 h 795528"/>
                    <a:gd name="connsiteX2" fmla="*/ 633984 w 816864"/>
                    <a:gd name="connsiteY2" fmla="*/ 795528 h 795528"/>
                    <a:gd name="connsiteX3" fmla="*/ 0 w 816864"/>
                    <a:gd name="connsiteY3" fmla="*/ 795528 h 795528"/>
                    <a:gd name="connsiteX4" fmla="*/ 539496 w 816864"/>
                    <a:gd name="connsiteY4" fmla="*/ 0 h 795528"/>
                    <a:gd name="connsiteX0" fmla="*/ 329184 w 606552"/>
                    <a:gd name="connsiteY0" fmla="*/ 0 h 795528"/>
                    <a:gd name="connsiteX1" fmla="*/ 606552 w 606552"/>
                    <a:gd name="connsiteY1" fmla="*/ 448056 h 795528"/>
                    <a:gd name="connsiteX2" fmla="*/ 423672 w 606552"/>
                    <a:gd name="connsiteY2" fmla="*/ 795528 h 795528"/>
                    <a:gd name="connsiteX3" fmla="*/ 0 w 606552"/>
                    <a:gd name="connsiteY3" fmla="*/ 475488 h 795528"/>
                    <a:gd name="connsiteX4" fmla="*/ 329184 w 606552"/>
                    <a:gd name="connsiteY4" fmla="*/ 0 h 795528"/>
                    <a:gd name="connsiteX0" fmla="*/ 329184 w 606552"/>
                    <a:gd name="connsiteY0" fmla="*/ 0 h 969264"/>
                    <a:gd name="connsiteX1" fmla="*/ 606552 w 606552"/>
                    <a:gd name="connsiteY1" fmla="*/ 448056 h 969264"/>
                    <a:gd name="connsiteX2" fmla="*/ 304800 w 606552"/>
                    <a:gd name="connsiteY2" fmla="*/ 969264 h 969264"/>
                    <a:gd name="connsiteX3" fmla="*/ 0 w 606552"/>
                    <a:gd name="connsiteY3" fmla="*/ 475488 h 969264"/>
                    <a:gd name="connsiteX4" fmla="*/ 329184 w 606552"/>
                    <a:gd name="connsiteY4" fmla="*/ 0 h 969264"/>
                    <a:gd name="connsiteX0" fmla="*/ 305738 w 606552"/>
                    <a:gd name="connsiteY0" fmla="*/ 0 h 992710"/>
                    <a:gd name="connsiteX1" fmla="*/ 606552 w 606552"/>
                    <a:gd name="connsiteY1" fmla="*/ 471502 h 992710"/>
                    <a:gd name="connsiteX2" fmla="*/ 304800 w 606552"/>
                    <a:gd name="connsiteY2" fmla="*/ 992710 h 992710"/>
                    <a:gd name="connsiteX3" fmla="*/ 0 w 606552"/>
                    <a:gd name="connsiteY3" fmla="*/ 498934 h 992710"/>
                    <a:gd name="connsiteX4" fmla="*/ 305738 w 606552"/>
                    <a:gd name="connsiteY4" fmla="*/ 0 h 992710"/>
                    <a:gd name="connsiteX0" fmla="*/ 305738 w 635859"/>
                    <a:gd name="connsiteY0" fmla="*/ 0 h 992710"/>
                    <a:gd name="connsiteX1" fmla="*/ 635859 w 635859"/>
                    <a:gd name="connsiteY1" fmla="*/ 512533 h 992710"/>
                    <a:gd name="connsiteX2" fmla="*/ 304800 w 635859"/>
                    <a:gd name="connsiteY2" fmla="*/ 992710 h 992710"/>
                    <a:gd name="connsiteX3" fmla="*/ 0 w 635859"/>
                    <a:gd name="connsiteY3" fmla="*/ 498934 h 992710"/>
                    <a:gd name="connsiteX4" fmla="*/ 305738 w 635859"/>
                    <a:gd name="connsiteY4" fmla="*/ 0 h 992710"/>
                    <a:gd name="connsiteX0" fmla="*/ 305738 w 635859"/>
                    <a:gd name="connsiteY0" fmla="*/ 0 h 975126"/>
                    <a:gd name="connsiteX1" fmla="*/ 635859 w 635859"/>
                    <a:gd name="connsiteY1" fmla="*/ 512533 h 975126"/>
                    <a:gd name="connsiteX2" fmla="*/ 310662 w 635859"/>
                    <a:gd name="connsiteY2" fmla="*/ 975126 h 975126"/>
                    <a:gd name="connsiteX3" fmla="*/ 0 w 635859"/>
                    <a:gd name="connsiteY3" fmla="*/ 498934 h 975126"/>
                    <a:gd name="connsiteX4" fmla="*/ 305738 w 635859"/>
                    <a:gd name="connsiteY4" fmla="*/ 0 h 975126"/>
                    <a:gd name="connsiteX0" fmla="*/ 282292 w 612413"/>
                    <a:gd name="connsiteY0" fmla="*/ 0 h 975126"/>
                    <a:gd name="connsiteX1" fmla="*/ 612413 w 612413"/>
                    <a:gd name="connsiteY1" fmla="*/ 512533 h 975126"/>
                    <a:gd name="connsiteX2" fmla="*/ 287216 w 612413"/>
                    <a:gd name="connsiteY2" fmla="*/ 975126 h 975126"/>
                    <a:gd name="connsiteX3" fmla="*/ 0 w 612413"/>
                    <a:gd name="connsiteY3" fmla="*/ 475487 h 975126"/>
                    <a:gd name="connsiteX4" fmla="*/ 282292 w 612413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506672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477364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77364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53918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92710"/>
                    <a:gd name="connsiteX1" fmla="*/ 600691 w 600691"/>
                    <a:gd name="connsiteY1" fmla="*/ 471502 h 992710"/>
                    <a:gd name="connsiteX2" fmla="*/ 304801 w 600691"/>
                    <a:gd name="connsiteY2" fmla="*/ 992710 h 992710"/>
                    <a:gd name="connsiteX3" fmla="*/ 0 w 600691"/>
                    <a:gd name="connsiteY3" fmla="*/ 475487 h 992710"/>
                    <a:gd name="connsiteX4" fmla="*/ 299877 w 600691"/>
                    <a:gd name="connsiteY4" fmla="*/ 0 h 992710"/>
                    <a:gd name="connsiteX0" fmla="*/ 288154 w 600691"/>
                    <a:gd name="connsiteY0" fmla="*/ 0 h 1004433"/>
                    <a:gd name="connsiteX1" fmla="*/ 600691 w 600691"/>
                    <a:gd name="connsiteY1" fmla="*/ 483225 h 1004433"/>
                    <a:gd name="connsiteX2" fmla="*/ 304801 w 600691"/>
                    <a:gd name="connsiteY2" fmla="*/ 1004433 h 1004433"/>
                    <a:gd name="connsiteX3" fmla="*/ 0 w 600691"/>
                    <a:gd name="connsiteY3" fmla="*/ 487210 h 1004433"/>
                    <a:gd name="connsiteX4" fmla="*/ 288154 w 600691"/>
                    <a:gd name="connsiteY4" fmla="*/ 0 h 100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691" h="1004433">
                      <a:moveTo>
                        <a:pt x="288154" y="0"/>
                      </a:moveTo>
                      <a:lnTo>
                        <a:pt x="600691" y="483225"/>
                      </a:lnTo>
                      <a:lnTo>
                        <a:pt x="304801" y="1004433"/>
                      </a:lnTo>
                      <a:lnTo>
                        <a:pt x="0" y="487210"/>
                      </a:lnTo>
                      <a:lnTo>
                        <a:pt x="288154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" name="Rectangle 12">
                  <a:extLst>
                    <a:ext uri="{FF2B5EF4-FFF2-40B4-BE49-F238E27FC236}">
                      <a16:creationId xmlns:a16="http://schemas.microsoft.com/office/drawing/2014/main" id="{82194309-A81F-44A5-A166-080F1B646740}"/>
                    </a:ext>
                  </a:extLst>
                </p:cNvPr>
                <p:cNvSpPr/>
                <p:nvPr userDrawn="1"/>
              </p:nvSpPr>
              <p:spPr bwMode="ltGray">
                <a:xfrm rot="3637677">
                  <a:off x="9609383" y="-182218"/>
                  <a:ext cx="600691" cy="1004433"/>
                </a:xfrm>
                <a:custGeom>
                  <a:avLst/>
                  <a:gdLst>
                    <a:gd name="connsiteX0" fmla="*/ 0 w 633984"/>
                    <a:gd name="connsiteY0" fmla="*/ 0 h 886968"/>
                    <a:gd name="connsiteX1" fmla="*/ 633984 w 633984"/>
                    <a:gd name="connsiteY1" fmla="*/ 0 h 886968"/>
                    <a:gd name="connsiteX2" fmla="*/ 633984 w 633984"/>
                    <a:gd name="connsiteY2" fmla="*/ 886968 h 886968"/>
                    <a:gd name="connsiteX3" fmla="*/ 0 w 633984"/>
                    <a:gd name="connsiteY3" fmla="*/ 886968 h 886968"/>
                    <a:gd name="connsiteX4" fmla="*/ 0 w 633984"/>
                    <a:gd name="connsiteY4" fmla="*/ 0 h 886968"/>
                    <a:gd name="connsiteX0" fmla="*/ 0 w 816864"/>
                    <a:gd name="connsiteY0" fmla="*/ 0 h 886968"/>
                    <a:gd name="connsiteX1" fmla="*/ 816864 w 816864"/>
                    <a:gd name="connsiteY1" fmla="*/ 539496 h 886968"/>
                    <a:gd name="connsiteX2" fmla="*/ 633984 w 816864"/>
                    <a:gd name="connsiteY2" fmla="*/ 886968 h 886968"/>
                    <a:gd name="connsiteX3" fmla="*/ 0 w 816864"/>
                    <a:gd name="connsiteY3" fmla="*/ 886968 h 886968"/>
                    <a:gd name="connsiteX4" fmla="*/ 0 w 816864"/>
                    <a:gd name="connsiteY4" fmla="*/ 0 h 886968"/>
                    <a:gd name="connsiteX0" fmla="*/ 539496 w 816864"/>
                    <a:gd name="connsiteY0" fmla="*/ 0 h 795528"/>
                    <a:gd name="connsiteX1" fmla="*/ 816864 w 816864"/>
                    <a:gd name="connsiteY1" fmla="*/ 448056 h 795528"/>
                    <a:gd name="connsiteX2" fmla="*/ 633984 w 816864"/>
                    <a:gd name="connsiteY2" fmla="*/ 795528 h 795528"/>
                    <a:gd name="connsiteX3" fmla="*/ 0 w 816864"/>
                    <a:gd name="connsiteY3" fmla="*/ 795528 h 795528"/>
                    <a:gd name="connsiteX4" fmla="*/ 539496 w 816864"/>
                    <a:gd name="connsiteY4" fmla="*/ 0 h 795528"/>
                    <a:gd name="connsiteX0" fmla="*/ 329184 w 606552"/>
                    <a:gd name="connsiteY0" fmla="*/ 0 h 795528"/>
                    <a:gd name="connsiteX1" fmla="*/ 606552 w 606552"/>
                    <a:gd name="connsiteY1" fmla="*/ 448056 h 795528"/>
                    <a:gd name="connsiteX2" fmla="*/ 423672 w 606552"/>
                    <a:gd name="connsiteY2" fmla="*/ 795528 h 795528"/>
                    <a:gd name="connsiteX3" fmla="*/ 0 w 606552"/>
                    <a:gd name="connsiteY3" fmla="*/ 475488 h 795528"/>
                    <a:gd name="connsiteX4" fmla="*/ 329184 w 606552"/>
                    <a:gd name="connsiteY4" fmla="*/ 0 h 795528"/>
                    <a:gd name="connsiteX0" fmla="*/ 329184 w 606552"/>
                    <a:gd name="connsiteY0" fmla="*/ 0 h 969264"/>
                    <a:gd name="connsiteX1" fmla="*/ 606552 w 606552"/>
                    <a:gd name="connsiteY1" fmla="*/ 448056 h 969264"/>
                    <a:gd name="connsiteX2" fmla="*/ 304800 w 606552"/>
                    <a:gd name="connsiteY2" fmla="*/ 969264 h 969264"/>
                    <a:gd name="connsiteX3" fmla="*/ 0 w 606552"/>
                    <a:gd name="connsiteY3" fmla="*/ 475488 h 969264"/>
                    <a:gd name="connsiteX4" fmla="*/ 329184 w 606552"/>
                    <a:gd name="connsiteY4" fmla="*/ 0 h 969264"/>
                    <a:gd name="connsiteX0" fmla="*/ 305738 w 606552"/>
                    <a:gd name="connsiteY0" fmla="*/ 0 h 992710"/>
                    <a:gd name="connsiteX1" fmla="*/ 606552 w 606552"/>
                    <a:gd name="connsiteY1" fmla="*/ 471502 h 992710"/>
                    <a:gd name="connsiteX2" fmla="*/ 304800 w 606552"/>
                    <a:gd name="connsiteY2" fmla="*/ 992710 h 992710"/>
                    <a:gd name="connsiteX3" fmla="*/ 0 w 606552"/>
                    <a:gd name="connsiteY3" fmla="*/ 498934 h 992710"/>
                    <a:gd name="connsiteX4" fmla="*/ 305738 w 606552"/>
                    <a:gd name="connsiteY4" fmla="*/ 0 h 992710"/>
                    <a:gd name="connsiteX0" fmla="*/ 305738 w 635859"/>
                    <a:gd name="connsiteY0" fmla="*/ 0 h 992710"/>
                    <a:gd name="connsiteX1" fmla="*/ 635859 w 635859"/>
                    <a:gd name="connsiteY1" fmla="*/ 512533 h 992710"/>
                    <a:gd name="connsiteX2" fmla="*/ 304800 w 635859"/>
                    <a:gd name="connsiteY2" fmla="*/ 992710 h 992710"/>
                    <a:gd name="connsiteX3" fmla="*/ 0 w 635859"/>
                    <a:gd name="connsiteY3" fmla="*/ 498934 h 992710"/>
                    <a:gd name="connsiteX4" fmla="*/ 305738 w 635859"/>
                    <a:gd name="connsiteY4" fmla="*/ 0 h 992710"/>
                    <a:gd name="connsiteX0" fmla="*/ 305738 w 635859"/>
                    <a:gd name="connsiteY0" fmla="*/ 0 h 975126"/>
                    <a:gd name="connsiteX1" fmla="*/ 635859 w 635859"/>
                    <a:gd name="connsiteY1" fmla="*/ 512533 h 975126"/>
                    <a:gd name="connsiteX2" fmla="*/ 310662 w 635859"/>
                    <a:gd name="connsiteY2" fmla="*/ 975126 h 975126"/>
                    <a:gd name="connsiteX3" fmla="*/ 0 w 635859"/>
                    <a:gd name="connsiteY3" fmla="*/ 498934 h 975126"/>
                    <a:gd name="connsiteX4" fmla="*/ 305738 w 635859"/>
                    <a:gd name="connsiteY4" fmla="*/ 0 h 975126"/>
                    <a:gd name="connsiteX0" fmla="*/ 282292 w 612413"/>
                    <a:gd name="connsiteY0" fmla="*/ 0 h 975126"/>
                    <a:gd name="connsiteX1" fmla="*/ 612413 w 612413"/>
                    <a:gd name="connsiteY1" fmla="*/ 512533 h 975126"/>
                    <a:gd name="connsiteX2" fmla="*/ 287216 w 612413"/>
                    <a:gd name="connsiteY2" fmla="*/ 975126 h 975126"/>
                    <a:gd name="connsiteX3" fmla="*/ 0 w 612413"/>
                    <a:gd name="connsiteY3" fmla="*/ 475487 h 975126"/>
                    <a:gd name="connsiteX4" fmla="*/ 282292 w 612413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506672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477364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77364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53918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92710"/>
                    <a:gd name="connsiteX1" fmla="*/ 600691 w 600691"/>
                    <a:gd name="connsiteY1" fmla="*/ 471502 h 992710"/>
                    <a:gd name="connsiteX2" fmla="*/ 304801 w 600691"/>
                    <a:gd name="connsiteY2" fmla="*/ 992710 h 992710"/>
                    <a:gd name="connsiteX3" fmla="*/ 0 w 600691"/>
                    <a:gd name="connsiteY3" fmla="*/ 475487 h 992710"/>
                    <a:gd name="connsiteX4" fmla="*/ 299877 w 600691"/>
                    <a:gd name="connsiteY4" fmla="*/ 0 h 992710"/>
                    <a:gd name="connsiteX0" fmla="*/ 288154 w 600691"/>
                    <a:gd name="connsiteY0" fmla="*/ 0 h 1004433"/>
                    <a:gd name="connsiteX1" fmla="*/ 600691 w 600691"/>
                    <a:gd name="connsiteY1" fmla="*/ 483225 h 1004433"/>
                    <a:gd name="connsiteX2" fmla="*/ 304801 w 600691"/>
                    <a:gd name="connsiteY2" fmla="*/ 1004433 h 1004433"/>
                    <a:gd name="connsiteX3" fmla="*/ 0 w 600691"/>
                    <a:gd name="connsiteY3" fmla="*/ 487210 h 1004433"/>
                    <a:gd name="connsiteX4" fmla="*/ 288154 w 600691"/>
                    <a:gd name="connsiteY4" fmla="*/ 0 h 100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691" h="1004433">
                      <a:moveTo>
                        <a:pt x="288154" y="0"/>
                      </a:moveTo>
                      <a:lnTo>
                        <a:pt x="600691" y="483225"/>
                      </a:lnTo>
                      <a:lnTo>
                        <a:pt x="304801" y="1004433"/>
                      </a:lnTo>
                      <a:lnTo>
                        <a:pt x="0" y="487210"/>
                      </a:lnTo>
                      <a:lnTo>
                        <a:pt x="288154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" name="Rectangle 12">
                  <a:extLst>
                    <a:ext uri="{FF2B5EF4-FFF2-40B4-BE49-F238E27FC236}">
                      <a16:creationId xmlns:a16="http://schemas.microsoft.com/office/drawing/2014/main" id="{C8441FF1-98DB-44E2-AF97-777E2EE32389}"/>
                    </a:ext>
                  </a:extLst>
                </p:cNvPr>
                <p:cNvSpPr/>
                <p:nvPr userDrawn="1"/>
              </p:nvSpPr>
              <p:spPr bwMode="ltGray">
                <a:xfrm rot="14460904">
                  <a:off x="8684757" y="346544"/>
                  <a:ext cx="600691" cy="1004433"/>
                </a:xfrm>
                <a:custGeom>
                  <a:avLst/>
                  <a:gdLst>
                    <a:gd name="connsiteX0" fmla="*/ 0 w 633984"/>
                    <a:gd name="connsiteY0" fmla="*/ 0 h 886968"/>
                    <a:gd name="connsiteX1" fmla="*/ 633984 w 633984"/>
                    <a:gd name="connsiteY1" fmla="*/ 0 h 886968"/>
                    <a:gd name="connsiteX2" fmla="*/ 633984 w 633984"/>
                    <a:gd name="connsiteY2" fmla="*/ 886968 h 886968"/>
                    <a:gd name="connsiteX3" fmla="*/ 0 w 633984"/>
                    <a:gd name="connsiteY3" fmla="*/ 886968 h 886968"/>
                    <a:gd name="connsiteX4" fmla="*/ 0 w 633984"/>
                    <a:gd name="connsiteY4" fmla="*/ 0 h 886968"/>
                    <a:gd name="connsiteX0" fmla="*/ 0 w 816864"/>
                    <a:gd name="connsiteY0" fmla="*/ 0 h 886968"/>
                    <a:gd name="connsiteX1" fmla="*/ 816864 w 816864"/>
                    <a:gd name="connsiteY1" fmla="*/ 539496 h 886968"/>
                    <a:gd name="connsiteX2" fmla="*/ 633984 w 816864"/>
                    <a:gd name="connsiteY2" fmla="*/ 886968 h 886968"/>
                    <a:gd name="connsiteX3" fmla="*/ 0 w 816864"/>
                    <a:gd name="connsiteY3" fmla="*/ 886968 h 886968"/>
                    <a:gd name="connsiteX4" fmla="*/ 0 w 816864"/>
                    <a:gd name="connsiteY4" fmla="*/ 0 h 886968"/>
                    <a:gd name="connsiteX0" fmla="*/ 539496 w 816864"/>
                    <a:gd name="connsiteY0" fmla="*/ 0 h 795528"/>
                    <a:gd name="connsiteX1" fmla="*/ 816864 w 816864"/>
                    <a:gd name="connsiteY1" fmla="*/ 448056 h 795528"/>
                    <a:gd name="connsiteX2" fmla="*/ 633984 w 816864"/>
                    <a:gd name="connsiteY2" fmla="*/ 795528 h 795528"/>
                    <a:gd name="connsiteX3" fmla="*/ 0 w 816864"/>
                    <a:gd name="connsiteY3" fmla="*/ 795528 h 795528"/>
                    <a:gd name="connsiteX4" fmla="*/ 539496 w 816864"/>
                    <a:gd name="connsiteY4" fmla="*/ 0 h 795528"/>
                    <a:gd name="connsiteX0" fmla="*/ 329184 w 606552"/>
                    <a:gd name="connsiteY0" fmla="*/ 0 h 795528"/>
                    <a:gd name="connsiteX1" fmla="*/ 606552 w 606552"/>
                    <a:gd name="connsiteY1" fmla="*/ 448056 h 795528"/>
                    <a:gd name="connsiteX2" fmla="*/ 423672 w 606552"/>
                    <a:gd name="connsiteY2" fmla="*/ 795528 h 795528"/>
                    <a:gd name="connsiteX3" fmla="*/ 0 w 606552"/>
                    <a:gd name="connsiteY3" fmla="*/ 475488 h 795528"/>
                    <a:gd name="connsiteX4" fmla="*/ 329184 w 606552"/>
                    <a:gd name="connsiteY4" fmla="*/ 0 h 795528"/>
                    <a:gd name="connsiteX0" fmla="*/ 329184 w 606552"/>
                    <a:gd name="connsiteY0" fmla="*/ 0 h 969264"/>
                    <a:gd name="connsiteX1" fmla="*/ 606552 w 606552"/>
                    <a:gd name="connsiteY1" fmla="*/ 448056 h 969264"/>
                    <a:gd name="connsiteX2" fmla="*/ 304800 w 606552"/>
                    <a:gd name="connsiteY2" fmla="*/ 969264 h 969264"/>
                    <a:gd name="connsiteX3" fmla="*/ 0 w 606552"/>
                    <a:gd name="connsiteY3" fmla="*/ 475488 h 969264"/>
                    <a:gd name="connsiteX4" fmla="*/ 329184 w 606552"/>
                    <a:gd name="connsiteY4" fmla="*/ 0 h 969264"/>
                    <a:gd name="connsiteX0" fmla="*/ 305738 w 606552"/>
                    <a:gd name="connsiteY0" fmla="*/ 0 h 992710"/>
                    <a:gd name="connsiteX1" fmla="*/ 606552 w 606552"/>
                    <a:gd name="connsiteY1" fmla="*/ 471502 h 992710"/>
                    <a:gd name="connsiteX2" fmla="*/ 304800 w 606552"/>
                    <a:gd name="connsiteY2" fmla="*/ 992710 h 992710"/>
                    <a:gd name="connsiteX3" fmla="*/ 0 w 606552"/>
                    <a:gd name="connsiteY3" fmla="*/ 498934 h 992710"/>
                    <a:gd name="connsiteX4" fmla="*/ 305738 w 606552"/>
                    <a:gd name="connsiteY4" fmla="*/ 0 h 992710"/>
                    <a:gd name="connsiteX0" fmla="*/ 305738 w 635859"/>
                    <a:gd name="connsiteY0" fmla="*/ 0 h 992710"/>
                    <a:gd name="connsiteX1" fmla="*/ 635859 w 635859"/>
                    <a:gd name="connsiteY1" fmla="*/ 512533 h 992710"/>
                    <a:gd name="connsiteX2" fmla="*/ 304800 w 635859"/>
                    <a:gd name="connsiteY2" fmla="*/ 992710 h 992710"/>
                    <a:gd name="connsiteX3" fmla="*/ 0 w 635859"/>
                    <a:gd name="connsiteY3" fmla="*/ 498934 h 992710"/>
                    <a:gd name="connsiteX4" fmla="*/ 305738 w 635859"/>
                    <a:gd name="connsiteY4" fmla="*/ 0 h 992710"/>
                    <a:gd name="connsiteX0" fmla="*/ 305738 w 635859"/>
                    <a:gd name="connsiteY0" fmla="*/ 0 h 975126"/>
                    <a:gd name="connsiteX1" fmla="*/ 635859 w 635859"/>
                    <a:gd name="connsiteY1" fmla="*/ 512533 h 975126"/>
                    <a:gd name="connsiteX2" fmla="*/ 310662 w 635859"/>
                    <a:gd name="connsiteY2" fmla="*/ 975126 h 975126"/>
                    <a:gd name="connsiteX3" fmla="*/ 0 w 635859"/>
                    <a:gd name="connsiteY3" fmla="*/ 498934 h 975126"/>
                    <a:gd name="connsiteX4" fmla="*/ 305738 w 635859"/>
                    <a:gd name="connsiteY4" fmla="*/ 0 h 975126"/>
                    <a:gd name="connsiteX0" fmla="*/ 282292 w 612413"/>
                    <a:gd name="connsiteY0" fmla="*/ 0 h 975126"/>
                    <a:gd name="connsiteX1" fmla="*/ 612413 w 612413"/>
                    <a:gd name="connsiteY1" fmla="*/ 512533 h 975126"/>
                    <a:gd name="connsiteX2" fmla="*/ 287216 w 612413"/>
                    <a:gd name="connsiteY2" fmla="*/ 975126 h 975126"/>
                    <a:gd name="connsiteX3" fmla="*/ 0 w 612413"/>
                    <a:gd name="connsiteY3" fmla="*/ 475487 h 975126"/>
                    <a:gd name="connsiteX4" fmla="*/ 282292 w 612413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506672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477364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77364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53918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92710"/>
                    <a:gd name="connsiteX1" fmla="*/ 600691 w 600691"/>
                    <a:gd name="connsiteY1" fmla="*/ 471502 h 992710"/>
                    <a:gd name="connsiteX2" fmla="*/ 304801 w 600691"/>
                    <a:gd name="connsiteY2" fmla="*/ 992710 h 992710"/>
                    <a:gd name="connsiteX3" fmla="*/ 0 w 600691"/>
                    <a:gd name="connsiteY3" fmla="*/ 475487 h 992710"/>
                    <a:gd name="connsiteX4" fmla="*/ 299877 w 600691"/>
                    <a:gd name="connsiteY4" fmla="*/ 0 h 992710"/>
                    <a:gd name="connsiteX0" fmla="*/ 288154 w 600691"/>
                    <a:gd name="connsiteY0" fmla="*/ 0 h 1004433"/>
                    <a:gd name="connsiteX1" fmla="*/ 600691 w 600691"/>
                    <a:gd name="connsiteY1" fmla="*/ 483225 h 1004433"/>
                    <a:gd name="connsiteX2" fmla="*/ 304801 w 600691"/>
                    <a:gd name="connsiteY2" fmla="*/ 1004433 h 1004433"/>
                    <a:gd name="connsiteX3" fmla="*/ 0 w 600691"/>
                    <a:gd name="connsiteY3" fmla="*/ 487210 h 1004433"/>
                    <a:gd name="connsiteX4" fmla="*/ 288154 w 600691"/>
                    <a:gd name="connsiteY4" fmla="*/ 0 h 100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691" h="1004433">
                      <a:moveTo>
                        <a:pt x="288154" y="0"/>
                      </a:moveTo>
                      <a:lnTo>
                        <a:pt x="600691" y="483225"/>
                      </a:lnTo>
                      <a:lnTo>
                        <a:pt x="304801" y="1004433"/>
                      </a:lnTo>
                      <a:lnTo>
                        <a:pt x="0" y="487210"/>
                      </a:lnTo>
                      <a:lnTo>
                        <a:pt x="288154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" name="Rectangle 12">
                  <a:extLst>
                    <a:ext uri="{FF2B5EF4-FFF2-40B4-BE49-F238E27FC236}">
                      <a16:creationId xmlns:a16="http://schemas.microsoft.com/office/drawing/2014/main" id="{AAAA2248-BA70-412E-B700-7EBA1BE3B364}"/>
                    </a:ext>
                  </a:extLst>
                </p:cNvPr>
                <p:cNvSpPr/>
                <p:nvPr userDrawn="1"/>
              </p:nvSpPr>
              <p:spPr bwMode="ltGray">
                <a:xfrm rot="18028615">
                  <a:off x="8685064" y="-188237"/>
                  <a:ext cx="600691" cy="1004433"/>
                </a:xfrm>
                <a:custGeom>
                  <a:avLst/>
                  <a:gdLst>
                    <a:gd name="connsiteX0" fmla="*/ 0 w 633984"/>
                    <a:gd name="connsiteY0" fmla="*/ 0 h 886968"/>
                    <a:gd name="connsiteX1" fmla="*/ 633984 w 633984"/>
                    <a:gd name="connsiteY1" fmla="*/ 0 h 886968"/>
                    <a:gd name="connsiteX2" fmla="*/ 633984 w 633984"/>
                    <a:gd name="connsiteY2" fmla="*/ 886968 h 886968"/>
                    <a:gd name="connsiteX3" fmla="*/ 0 w 633984"/>
                    <a:gd name="connsiteY3" fmla="*/ 886968 h 886968"/>
                    <a:gd name="connsiteX4" fmla="*/ 0 w 633984"/>
                    <a:gd name="connsiteY4" fmla="*/ 0 h 886968"/>
                    <a:gd name="connsiteX0" fmla="*/ 0 w 816864"/>
                    <a:gd name="connsiteY0" fmla="*/ 0 h 886968"/>
                    <a:gd name="connsiteX1" fmla="*/ 816864 w 816864"/>
                    <a:gd name="connsiteY1" fmla="*/ 539496 h 886968"/>
                    <a:gd name="connsiteX2" fmla="*/ 633984 w 816864"/>
                    <a:gd name="connsiteY2" fmla="*/ 886968 h 886968"/>
                    <a:gd name="connsiteX3" fmla="*/ 0 w 816864"/>
                    <a:gd name="connsiteY3" fmla="*/ 886968 h 886968"/>
                    <a:gd name="connsiteX4" fmla="*/ 0 w 816864"/>
                    <a:gd name="connsiteY4" fmla="*/ 0 h 886968"/>
                    <a:gd name="connsiteX0" fmla="*/ 539496 w 816864"/>
                    <a:gd name="connsiteY0" fmla="*/ 0 h 795528"/>
                    <a:gd name="connsiteX1" fmla="*/ 816864 w 816864"/>
                    <a:gd name="connsiteY1" fmla="*/ 448056 h 795528"/>
                    <a:gd name="connsiteX2" fmla="*/ 633984 w 816864"/>
                    <a:gd name="connsiteY2" fmla="*/ 795528 h 795528"/>
                    <a:gd name="connsiteX3" fmla="*/ 0 w 816864"/>
                    <a:gd name="connsiteY3" fmla="*/ 795528 h 795528"/>
                    <a:gd name="connsiteX4" fmla="*/ 539496 w 816864"/>
                    <a:gd name="connsiteY4" fmla="*/ 0 h 795528"/>
                    <a:gd name="connsiteX0" fmla="*/ 329184 w 606552"/>
                    <a:gd name="connsiteY0" fmla="*/ 0 h 795528"/>
                    <a:gd name="connsiteX1" fmla="*/ 606552 w 606552"/>
                    <a:gd name="connsiteY1" fmla="*/ 448056 h 795528"/>
                    <a:gd name="connsiteX2" fmla="*/ 423672 w 606552"/>
                    <a:gd name="connsiteY2" fmla="*/ 795528 h 795528"/>
                    <a:gd name="connsiteX3" fmla="*/ 0 w 606552"/>
                    <a:gd name="connsiteY3" fmla="*/ 475488 h 795528"/>
                    <a:gd name="connsiteX4" fmla="*/ 329184 w 606552"/>
                    <a:gd name="connsiteY4" fmla="*/ 0 h 795528"/>
                    <a:gd name="connsiteX0" fmla="*/ 329184 w 606552"/>
                    <a:gd name="connsiteY0" fmla="*/ 0 h 969264"/>
                    <a:gd name="connsiteX1" fmla="*/ 606552 w 606552"/>
                    <a:gd name="connsiteY1" fmla="*/ 448056 h 969264"/>
                    <a:gd name="connsiteX2" fmla="*/ 304800 w 606552"/>
                    <a:gd name="connsiteY2" fmla="*/ 969264 h 969264"/>
                    <a:gd name="connsiteX3" fmla="*/ 0 w 606552"/>
                    <a:gd name="connsiteY3" fmla="*/ 475488 h 969264"/>
                    <a:gd name="connsiteX4" fmla="*/ 329184 w 606552"/>
                    <a:gd name="connsiteY4" fmla="*/ 0 h 969264"/>
                    <a:gd name="connsiteX0" fmla="*/ 305738 w 606552"/>
                    <a:gd name="connsiteY0" fmla="*/ 0 h 992710"/>
                    <a:gd name="connsiteX1" fmla="*/ 606552 w 606552"/>
                    <a:gd name="connsiteY1" fmla="*/ 471502 h 992710"/>
                    <a:gd name="connsiteX2" fmla="*/ 304800 w 606552"/>
                    <a:gd name="connsiteY2" fmla="*/ 992710 h 992710"/>
                    <a:gd name="connsiteX3" fmla="*/ 0 w 606552"/>
                    <a:gd name="connsiteY3" fmla="*/ 498934 h 992710"/>
                    <a:gd name="connsiteX4" fmla="*/ 305738 w 606552"/>
                    <a:gd name="connsiteY4" fmla="*/ 0 h 992710"/>
                    <a:gd name="connsiteX0" fmla="*/ 305738 w 635859"/>
                    <a:gd name="connsiteY0" fmla="*/ 0 h 992710"/>
                    <a:gd name="connsiteX1" fmla="*/ 635859 w 635859"/>
                    <a:gd name="connsiteY1" fmla="*/ 512533 h 992710"/>
                    <a:gd name="connsiteX2" fmla="*/ 304800 w 635859"/>
                    <a:gd name="connsiteY2" fmla="*/ 992710 h 992710"/>
                    <a:gd name="connsiteX3" fmla="*/ 0 w 635859"/>
                    <a:gd name="connsiteY3" fmla="*/ 498934 h 992710"/>
                    <a:gd name="connsiteX4" fmla="*/ 305738 w 635859"/>
                    <a:gd name="connsiteY4" fmla="*/ 0 h 992710"/>
                    <a:gd name="connsiteX0" fmla="*/ 305738 w 635859"/>
                    <a:gd name="connsiteY0" fmla="*/ 0 h 975126"/>
                    <a:gd name="connsiteX1" fmla="*/ 635859 w 635859"/>
                    <a:gd name="connsiteY1" fmla="*/ 512533 h 975126"/>
                    <a:gd name="connsiteX2" fmla="*/ 310662 w 635859"/>
                    <a:gd name="connsiteY2" fmla="*/ 975126 h 975126"/>
                    <a:gd name="connsiteX3" fmla="*/ 0 w 635859"/>
                    <a:gd name="connsiteY3" fmla="*/ 498934 h 975126"/>
                    <a:gd name="connsiteX4" fmla="*/ 305738 w 635859"/>
                    <a:gd name="connsiteY4" fmla="*/ 0 h 975126"/>
                    <a:gd name="connsiteX0" fmla="*/ 282292 w 612413"/>
                    <a:gd name="connsiteY0" fmla="*/ 0 h 975126"/>
                    <a:gd name="connsiteX1" fmla="*/ 612413 w 612413"/>
                    <a:gd name="connsiteY1" fmla="*/ 512533 h 975126"/>
                    <a:gd name="connsiteX2" fmla="*/ 287216 w 612413"/>
                    <a:gd name="connsiteY2" fmla="*/ 975126 h 975126"/>
                    <a:gd name="connsiteX3" fmla="*/ 0 w 612413"/>
                    <a:gd name="connsiteY3" fmla="*/ 475487 h 975126"/>
                    <a:gd name="connsiteX4" fmla="*/ 282292 w 612413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506672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477364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77364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53918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92710"/>
                    <a:gd name="connsiteX1" fmla="*/ 600691 w 600691"/>
                    <a:gd name="connsiteY1" fmla="*/ 471502 h 992710"/>
                    <a:gd name="connsiteX2" fmla="*/ 304801 w 600691"/>
                    <a:gd name="connsiteY2" fmla="*/ 992710 h 992710"/>
                    <a:gd name="connsiteX3" fmla="*/ 0 w 600691"/>
                    <a:gd name="connsiteY3" fmla="*/ 475487 h 992710"/>
                    <a:gd name="connsiteX4" fmla="*/ 299877 w 600691"/>
                    <a:gd name="connsiteY4" fmla="*/ 0 h 992710"/>
                    <a:gd name="connsiteX0" fmla="*/ 288154 w 600691"/>
                    <a:gd name="connsiteY0" fmla="*/ 0 h 1004433"/>
                    <a:gd name="connsiteX1" fmla="*/ 600691 w 600691"/>
                    <a:gd name="connsiteY1" fmla="*/ 483225 h 1004433"/>
                    <a:gd name="connsiteX2" fmla="*/ 304801 w 600691"/>
                    <a:gd name="connsiteY2" fmla="*/ 1004433 h 1004433"/>
                    <a:gd name="connsiteX3" fmla="*/ 0 w 600691"/>
                    <a:gd name="connsiteY3" fmla="*/ 487210 h 1004433"/>
                    <a:gd name="connsiteX4" fmla="*/ 288154 w 600691"/>
                    <a:gd name="connsiteY4" fmla="*/ 0 h 100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691" h="1004433">
                      <a:moveTo>
                        <a:pt x="288154" y="0"/>
                      </a:moveTo>
                      <a:lnTo>
                        <a:pt x="600691" y="483225"/>
                      </a:lnTo>
                      <a:lnTo>
                        <a:pt x="304801" y="1004433"/>
                      </a:lnTo>
                      <a:lnTo>
                        <a:pt x="0" y="487210"/>
                      </a:lnTo>
                      <a:lnTo>
                        <a:pt x="288154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" name="Rectangle 12">
                  <a:extLst>
                    <a:ext uri="{FF2B5EF4-FFF2-40B4-BE49-F238E27FC236}">
                      <a16:creationId xmlns:a16="http://schemas.microsoft.com/office/drawing/2014/main" id="{8BE4C2C5-3830-4956-838F-202FDC210A49}"/>
                    </a:ext>
                  </a:extLst>
                </p:cNvPr>
                <p:cNvSpPr/>
                <p:nvPr userDrawn="1"/>
              </p:nvSpPr>
              <p:spPr bwMode="ltGray">
                <a:xfrm rot="7205450">
                  <a:off x="9607570" y="342546"/>
                  <a:ext cx="600691" cy="1004433"/>
                </a:xfrm>
                <a:custGeom>
                  <a:avLst/>
                  <a:gdLst>
                    <a:gd name="connsiteX0" fmla="*/ 0 w 633984"/>
                    <a:gd name="connsiteY0" fmla="*/ 0 h 886968"/>
                    <a:gd name="connsiteX1" fmla="*/ 633984 w 633984"/>
                    <a:gd name="connsiteY1" fmla="*/ 0 h 886968"/>
                    <a:gd name="connsiteX2" fmla="*/ 633984 w 633984"/>
                    <a:gd name="connsiteY2" fmla="*/ 886968 h 886968"/>
                    <a:gd name="connsiteX3" fmla="*/ 0 w 633984"/>
                    <a:gd name="connsiteY3" fmla="*/ 886968 h 886968"/>
                    <a:gd name="connsiteX4" fmla="*/ 0 w 633984"/>
                    <a:gd name="connsiteY4" fmla="*/ 0 h 886968"/>
                    <a:gd name="connsiteX0" fmla="*/ 0 w 816864"/>
                    <a:gd name="connsiteY0" fmla="*/ 0 h 886968"/>
                    <a:gd name="connsiteX1" fmla="*/ 816864 w 816864"/>
                    <a:gd name="connsiteY1" fmla="*/ 539496 h 886968"/>
                    <a:gd name="connsiteX2" fmla="*/ 633984 w 816864"/>
                    <a:gd name="connsiteY2" fmla="*/ 886968 h 886968"/>
                    <a:gd name="connsiteX3" fmla="*/ 0 w 816864"/>
                    <a:gd name="connsiteY3" fmla="*/ 886968 h 886968"/>
                    <a:gd name="connsiteX4" fmla="*/ 0 w 816864"/>
                    <a:gd name="connsiteY4" fmla="*/ 0 h 886968"/>
                    <a:gd name="connsiteX0" fmla="*/ 539496 w 816864"/>
                    <a:gd name="connsiteY0" fmla="*/ 0 h 795528"/>
                    <a:gd name="connsiteX1" fmla="*/ 816864 w 816864"/>
                    <a:gd name="connsiteY1" fmla="*/ 448056 h 795528"/>
                    <a:gd name="connsiteX2" fmla="*/ 633984 w 816864"/>
                    <a:gd name="connsiteY2" fmla="*/ 795528 h 795528"/>
                    <a:gd name="connsiteX3" fmla="*/ 0 w 816864"/>
                    <a:gd name="connsiteY3" fmla="*/ 795528 h 795528"/>
                    <a:gd name="connsiteX4" fmla="*/ 539496 w 816864"/>
                    <a:gd name="connsiteY4" fmla="*/ 0 h 795528"/>
                    <a:gd name="connsiteX0" fmla="*/ 329184 w 606552"/>
                    <a:gd name="connsiteY0" fmla="*/ 0 h 795528"/>
                    <a:gd name="connsiteX1" fmla="*/ 606552 w 606552"/>
                    <a:gd name="connsiteY1" fmla="*/ 448056 h 795528"/>
                    <a:gd name="connsiteX2" fmla="*/ 423672 w 606552"/>
                    <a:gd name="connsiteY2" fmla="*/ 795528 h 795528"/>
                    <a:gd name="connsiteX3" fmla="*/ 0 w 606552"/>
                    <a:gd name="connsiteY3" fmla="*/ 475488 h 795528"/>
                    <a:gd name="connsiteX4" fmla="*/ 329184 w 606552"/>
                    <a:gd name="connsiteY4" fmla="*/ 0 h 795528"/>
                    <a:gd name="connsiteX0" fmla="*/ 329184 w 606552"/>
                    <a:gd name="connsiteY0" fmla="*/ 0 h 969264"/>
                    <a:gd name="connsiteX1" fmla="*/ 606552 w 606552"/>
                    <a:gd name="connsiteY1" fmla="*/ 448056 h 969264"/>
                    <a:gd name="connsiteX2" fmla="*/ 304800 w 606552"/>
                    <a:gd name="connsiteY2" fmla="*/ 969264 h 969264"/>
                    <a:gd name="connsiteX3" fmla="*/ 0 w 606552"/>
                    <a:gd name="connsiteY3" fmla="*/ 475488 h 969264"/>
                    <a:gd name="connsiteX4" fmla="*/ 329184 w 606552"/>
                    <a:gd name="connsiteY4" fmla="*/ 0 h 969264"/>
                    <a:gd name="connsiteX0" fmla="*/ 305738 w 606552"/>
                    <a:gd name="connsiteY0" fmla="*/ 0 h 992710"/>
                    <a:gd name="connsiteX1" fmla="*/ 606552 w 606552"/>
                    <a:gd name="connsiteY1" fmla="*/ 471502 h 992710"/>
                    <a:gd name="connsiteX2" fmla="*/ 304800 w 606552"/>
                    <a:gd name="connsiteY2" fmla="*/ 992710 h 992710"/>
                    <a:gd name="connsiteX3" fmla="*/ 0 w 606552"/>
                    <a:gd name="connsiteY3" fmla="*/ 498934 h 992710"/>
                    <a:gd name="connsiteX4" fmla="*/ 305738 w 606552"/>
                    <a:gd name="connsiteY4" fmla="*/ 0 h 992710"/>
                    <a:gd name="connsiteX0" fmla="*/ 305738 w 635859"/>
                    <a:gd name="connsiteY0" fmla="*/ 0 h 992710"/>
                    <a:gd name="connsiteX1" fmla="*/ 635859 w 635859"/>
                    <a:gd name="connsiteY1" fmla="*/ 512533 h 992710"/>
                    <a:gd name="connsiteX2" fmla="*/ 304800 w 635859"/>
                    <a:gd name="connsiteY2" fmla="*/ 992710 h 992710"/>
                    <a:gd name="connsiteX3" fmla="*/ 0 w 635859"/>
                    <a:gd name="connsiteY3" fmla="*/ 498934 h 992710"/>
                    <a:gd name="connsiteX4" fmla="*/ 305738 w 635859"/>
                    <a:gd name="connsiteY4" fmla="*/ 0 h 992710"/>
                    <a:gd name="connsiteX0" fmla="*/ 305738 w 635859"/>
                    <a:gd name="connsiteY0" fmla="*/ 0 h 975126"/>
                    <a:gd name="connsiteX1" fmla="*/ 635859 w 635859"/>
                    <a:gd name="connsiteY1" fmla="*/ 512533 h 975126"/>
                    <a:gd name="connsiteX2" fmla="*/ 310662 w 635859"/>
                    <a:gd name="connsiteY2" fmla="*/ 975126 h 975126"/>
                    <a:gd name="connsiteX3" fmla="*/ 0 w 635859"/>
                    <a:gd name="connsiteY3" fmla="*/ 498934 h 975126"/>
                    <a:gd name="connsiteX4" fmla="*/ 305738 w 635859"/>
                    <a:gd name="connsiteY4" fmla="*/ 0 h 975126"/>
                    <a:gd name="connsiteX0" fmla="*/ 282292 w 612413"/>
                    <a:gd name="connsiteY0" fmla="*/ 0 h 975126"/>
                    <a:gd name="connsiteX1" fmla="*/ 612413 w 612413"/>
                    <a:gd name="connsiteY1" fmla="*/ 512533 h 975126"/>
                    <a:gd name="connsiteX2" fmla="*/ 287216 w 612413"/>
                    <a:gd name="connsiteY2" fmla="*/ 975126 h 975126"/>
                    <a:gd name="connsiteX3" fmla="*/ 0 w 612413"/>
                    <a:gd name="connsiteY3" fmla="*/ 475487 h 975126"/>
                    <a:gd name="connsiteX4" fmla="*/ 282292 w 612413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506672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477364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77364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53918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92710"/>
                    <a:gd name="connsiteX1" fmla="*/ 600691 w 600691"/>
                    <a:gd name="connsiteY1" fmla="*/ 471502 h 992710"/>
                    <a:gd name="connsiteX2" fmla="*/ 304801 w 600691"/>
                    <a:gd name="connsiteY2" fmla="*/ 992710 h 992710"/>
                    <a:gd name="connsiteX3" fmla="*/ 0 w 600691"/>
                    <a:gd name="connsiteY3" fmla="*/ 475487 h 992710"/>
                    <a:gd name="connsiteX4" fmla="*/ 299877 w 600691"/>
                    <a:gd name="connsiteY4" fmla="*/ 0 h 992710"/>
                    <a:gd name="connsiteX0" fmla="*/ 288154 w 600691"/>
                    <a:gd name="connsiteY0" fmla="*/ 0 h 1004433"/>
                    <a:gd name="connsiteX1" fmla="*/ 600691 w 600691"/>
                    <a:gd name="connsiteY1" fmla="*/ 483225 h 1004433"/>
                    <a:gd name="connsiteX2" fmla="*/ 304801 w 600691"/>
                    <a:gd name="connsiteY2" fmla="*/ 1004433 h 1004433"/>
                    <a:gd name="connsiteX3" fmla="*/ 0 w 600691"/>
                    <a:gd name="connsiteY3" fmla="*/ 487210 h 1004433"/>
                    <a:gd name="connsiteX4" fmla="*/ 288154 w 600691"/>
                    <a:gd name="connsiteY4" fmla="*/ 0 h 100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691" h="1004433">
                      <a:moveTo>
                        <a:pt x="288154" y="0"/>
                      </a:moveTo>
                      <a:lnTo>
                        <a:pt x="600691" y="483225"/>
                      </a:lnTo>
                      <a:lnTo>
                        <a:pt x="304801" y="1004433"/>
                      </a:lnTo>
                      <a:lnTo>
                        <a:pt x="0" y="487210"/>
                      </a:lnTo>
                      <a:lnTo>
                        <a:pt x="288154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" name="Rectangle 12">
                  <a:extLst>
                    <a:ext uri="{FF2B5EF4-FFF2-40B4-BE49-F238E27FC236}">
                      <a16:creationId xmlns:a16="http://schemas.microsoft.com/office/drawing/2014/main" id="{260E153A-BE6D-4A1B-AE36-20AB975645FA}"/>
                    </a:ext>
                  </a:extLst>
                </p:cNvPr>
                <p:cNvSpPr/>
                <p:nvPr userDrawn="1"/>
              </p:nvSpPr>
              <p:spPr bwMode="ltGray">
                <a:xfrm rot="10800000">
                  <a:off x="9148356" y="602657"/>
                  <a:ext cx="600691" cy="1004433"/>
                </a:xfrm>
                <a:custGeom>
                  <a:avLst/>
                  <a:gdLst>
                    <a:gd name="connsiteX0" fmla="*/ 0 w 633984"/>
                    <a:gd name="connsiteY0" fmla="*/ 0 h 886968"/>
                    <a:gd name="connsiteX1" fmla="*/ 633984 w 633984"/>
                    <a:gd name="connsiteY1" fmla="*/ 0 h 886968"/>
                    <a:gd name="connsiteX2" fmla="*/ 633984 w 633984"/>
                    <a:gd name="connsiteY2" fmla="*/ 886968 h 886968"/>
                    <a:gd name="connsiteX3" fmla="*/ 0 w 633984"/>
                    <a:gd name="connsiteY3" fmla="*/ 886968 h 886968"/>
                    <a:gd name="connsiteX4" fmla="*/ 0 w 633984"/>
                    <a:gd name="connsiteY4" fmla="*/ 0 h 886968"/>
                    <a:gd name="connsiteX0" fmla="*/ 0 w 816864"/>
                    <a:gd name="connsiteY0" fmla="*/ 0 h 886968"/>
                    <a:gd name="connsiteX1" fmla="*/ 816864 w 816864"/>
                    <a:gd name="connsiteY1" fmla="*/ 539496 h 886968"/>
                    <a:gd name="connsiteX2" fmla="*/ 633984 w 816864"/>
                    <a:gd name="connsiteY2" fmla="*/ 886968 h 886968"/>
                    <a:gd name="connsiteX3" fmla="*/ 0 w 816864"/>
                    <a:gd name="connsiteY3" fmla="*/ 886968 h 886968"/>
                    <a:gd name="connsiteX4" fmla="*/ 0 w 816864"/>
                    <a:gd name="connsiteY4" fmla="*/ 0 h 886968"/>
                    <a:gd name="connsiteX0" fmla="*/ 539496 w 816864"/>
                    <a:gd name="connsiteY0" fmla="*/ 0 h 795528"/>
                    <a:gd name="connsiteX1" fmla="*/ 816864 w 816864"/>
                    <a:gd name="connsiteY1" fmla="*/ 448056 h 795528"/>
                    <a:gd name="connsiteX2" fmla="*/ 633984 w 816864"/>
                    <a:gd name="connsiteY2" fmla="*/ 795528 h 795528"/>
                    <a:gd name="connsiteX3" fmla="*/ 0 w 816864"/>
                    <a:gd name="connsiteY3" fmla="*/ 795528 h 795528"/>
                    <a:gd name="connsiteX4" fmla="*/ 539496 w 816864"/>
                    <a:gd name="connsiteY4" fmla="*/ 0 h 795528"/>
                    <a:gd name="connsiteX0" fmla="*/ 329184 w 606552"/>
                    <a:gd name="connsiteY0" fmla="*/ 0 h 795528"/>
                    <a:gd name="connsiteX1" fmla="*/ 606552 w 606552"/>
                    <a:gd name="connsiteY1" fmla="*/ 448056 h 795528"/>
                    <a:gd name="connsiteX2" fmla="*/ 423672 w 606552"/>
                    <a:gd name="connsiteY2" fmla="*/ 795528 h 795528"/>
                    <a:gd name="connsiteX3" fmla="*/ 0 w 606552"/>
                    <a:gd name="connsiteY3" fmla="*/ 475488 h 795528"/>
                    <a:gd name="connsiteX4" fmla="*/ 329184 w 606552"/>
                    <a:gd name="connsiteY4" fmla="*/ 0 h 795528"/>
                    <a:gd name="connsiteX0" fmla="*/ 329184 w 606552"/>
                    <a:gd name="connsiteY0" fmla="*/ 0 h 969264"/>
                    <a:gd name="connsiteX1" fmla="*/ 606552 w 606552"/>
                    <a:gd name="connsiteY1" fmla="*/ 448056 h 969264"/>
                    <a:gd name="connsiteX2" fmla="*/ 304800 w 606552"/>
                    <a:gd name="connsiteY2" fmla="*/ 969264 h 969264"/>
                    <a:gd name="connsiteX3" fmla="*/ 0 w 606552"/>
                    <a:gd name="connsiteY3" fmla="*/ 475488 h 969264"/>
                    <a:gd name="connsiteX4" fmla="*/ 329184 w 606552"/>
                    <a:gd name="connsiteY4" fmla="*/ 0 h 969264"/>
                    <a:gd name="connsiteX0" fmla="*/ 305738 w 606552"/>
                    <a:gd name="connsiteY0" fmla="*/ 0 h 992710"/>
                    <a:gd name="connsiteX1" fmla="*/ 606552 w 606552"/>
                    <a:gd name="connsiteY1" fmla="*/ 471502 h 992710"/>
                    <a:gd name="connsiteX2" fmla="*/ 304800 w 606552"/>
                    <a:gd name="connsiteY2" fmla="*/ 992710 h 992710"/>
                    <a:gd name="connsiteX3" fmla="*/ 0 w 606552"/>
                    <a:gd name="connsiteY3" fmla="*/ 498934 h 992710"/>
                    <a:gd name="connsiteX4" fmla="*/ 305738 w 606552"/>
                    <a:gd name="connsiteY4" fmla="*/ 0 h 992710"/>
                    <a:gd name="connsiteX0" fmla="*/ 305738 w 635859"/>
                    <a:gd name="connsiteY0" fmla="*/ 0 h 992710"/>
                    <a:gd name="connsiteX1" fmla="*/ 635859 w 635859"/>
                    <a:gd name="connsiteY1" fmla="*/ 512533 h 992710"/>
                    <a:gd name="connsiteX2" fmla="*/ 304800 w 635859"/>
                    <a:gd name="connsiteY2" fmla="*/ 992710 h 992710"/>
                    <a:gd name="connsiteX3" fmla="*/ 0 w 635859"/>
                    <a:gd name="connsiteY3" fmla="*/ 498934 h 992710"/>
                    <a:gd name="connsiteX4" fmla="*/ 305738 w 635859"/>
                    <a:gd name="connsiteY4" fmla="*/ 0 h 992710"/>
                    <a:gd name="connsiteX0" fmla="*/ 305738 w 635859"/>
                    <a:gd name="connsiteY0" fmla="*/ 0 h 975126"/>
                    <a:gd name="connsiteX1" fmla="*/ 635859 w 635859"/>
                    <a:gd name="connsiteY1" fmla="*/ 512533 h 975126"/>
                    <a:gd name="connsiteX2" fmla="*/ 310662 w 635859"/>
                    <a:gd name="connsiteY2" fmla="*/ 975126 h 975126"/>
                    <a:gd name="connsiteX3" fmla="*/ 0 w 635859"/>
                    <a:gd name="connsiteY3" fmla="*/ 498934 h 975126"/>
                    <a:gd name="connsiteX4" fmla="*/ 305738 w 635859"/>
                    <a:gd name="connsiteY4" fmla="*/ 0 h 975126"/>
                    <a:gd name="connsiteX0" fmla="*/ 282292 w 612413"/>
                    <a:gd name="connsiteY0" fmla="*/ 0 h 975126"/>
                    <a:gd name="connsiteX1" fmla="*/ 612413 w 612413"/>
                    <a:gd name="connsiteY1" fmla="*/ 512533 h 975126"/>
                    <a:gd name="connsiteX2" fmla="*/ 287216 w 612413"/>
                    <a:gd name="connsiteY2" fmla="*/ 975126 h 975126"/>
                    <a:gd name="connsiteX3" fmla="*/ 0 w 612413"/>
                    <a:gd name="connsiteY3" fmla="*/ 475487 h 975126"/>
                    <a:gd name="connsiteX4" fmla="*/ 282292 w 612413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506672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477364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77364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53918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92710"/>
                    <a:gd name="connsiteX1" fmla="*/ 600691 w 600691"/>
                    <a:gd name="connsiteY1" fmla="*/ 471502 h 992710"/>
                    <a:gd name="connsiteX2" fmla="*/ 304801 w 600691"/>
                    <a:gd name="connsiteY2" fmla="*/ 992710 h 992710"/>
                    <a:gd name="connsiteX3" fmla="*/ 0 w 600691"/>
                    <a:gd name="connsiteY3" fmla="*/ 475487 h 992710"/>
                    <a:gd name="connsiteX4" fmla="*/ 299877 w 600691"/>
                    <a:gd name="connsiteY4" fmla="*/ 0 h 992710"/>
                    <a:gd name="connsiteX0" fmla="*/ 288154 w 600691"/>
                    <a:gd name="connsiteY0" fmla="*/ 0 h 1004433"/>
                    <a:gd name="connsiteX1" fmla="*/ 600691 w 600691"/>
                    <a:gd name="connsiteY1" fmla="*/ 483225 h 1004433"/>
                    <a:gd name="connsiteX2" fmla="*/ 304801 w 600691"/>
                    <a:gd name="connsiteY2" fmla="*/ 1004433 h 1004433"/>
                    <a:gd name="connsiteX3" fmla="*/ 0 w 600691"/>
                    <a:gd name="connsiteY3" fmla="*/ 487210 h 1004433"/>
                    <a:gd name="connsiteX4" fmla="*/ 288154 w 600691"/>
                    <a:gd name="connsiteY4" fmla="*/ 0 h 100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691" h="1004433">
                      <a:moveTo>
                        <a:pt x="288154" y="0"/>
                      </a:moveTo>
                      <a:lnTo>
                        <a:pt x="600691" y="483225"/>
                      </a:lnTo>
                      <a:lnTo>
                        <a:pt x="304801" y="1004433"/>
                      </a:lnTo>
                      <a:lnTo>
                        <a:pt x="0" y="487210"/>
                      </a:lnTo>
                      <a:lnTo>
                        <a:pt x="288154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8B082530-BD5D-4468-BCF2-BEFBD90D03A1}"/>
                  </a:ext>
                </a:extLst>
              </p:cNvPr>
              <p:cNvGrpSpPr/>
              <p:nvPr userDrawn="1"/>
            </p:nvGrpSpPr>
            <p:grpSpPr bwMode="ltGray">
              <a:xfrm>
                <a:off x="9392830" y="-66141"/>
                <a:ext cx="1927246" cy="1062673"/>
                <a:chOff x="8482886" y="544417"/>
                <a:chExt cx="1927246" cy="1062673"/>
              </a:xfrm>
            </p:grpSpPr>
            <p:sp>
              <p:nvSpPr>
                <p:cNvPr id="375" name="Rectangle 12">
                  <a:extLst>
                    <a:ext uri="{FF2B5EF4-FFF2-40B4-BE49-F238E27FC236}">
                      <a16:creationId xmlns:a16="http://schemas.microsoft.com/office/drawing/2014/main" id="{C5375389-28DF-437A-817C-D8E9F1076F5F}"/>
                    </a:ext>
                  </a:extLst>
                </p:cNvPr>
                <p:cNvSpPr/>
                <p:nvPr userDrawn="1"/>
              </p:nvSpPr>
              <p:spPr bwMode="ltGray">
                <a:xfrm rot="14460904">
                  <a:off x="8684757" y="346544"/>
                  <a:ext cx="600691" cy="1004433"/>
                </a:xfrm>
                <a:custGeom>
                  <a:avLst/>
                  <a:gdLst>
                    <a:gd name="connsiteX0" fmla="*/ 0 w 633984"/>
                    <a:gd name="connsiteY0" fmla="*/ 0 h 886968"/>
                    <a:gd name="connsiteX1" fmla="*/ 633984 w 633984"/>
                    <a:gd name="connsiteY1" fmla="*/ 0 h 886968"/>
                    <a:gd name="connsiteX2" fmla="*/ 633984 w 633984"/>
                    <a:gd name="connsiteY2" fmla="*/ 886968 h 886968"/>
                    <a:gd name="connsiteX3" fmla="*/ 0 w 633984"/>
                    <a:gd name="connsiteY3" fmla="*/ 886968 h 886968"/>
                    <a:gd name="connsiteX4" fmla="*/ 0 w 633984"/>
                    <a:gd name="connsiteY4" fmla="*/ 0 h 886968"/>
                    <a:gd name="connsiteX0" fmla="*/ 0 w 816864"/>
                    <a:gd name="connsiteY0" fmla="*/ 0 h 886968"/>
                    <a:gd name="connsiteX1" fmla="*/ 816864 w 816864"/>
                    <a:gd name="connsiteY1" fmla="*/ 539496 h 886968"/>
                    <a:gd name="connsiteX2" fmla="*/ 633984 w 816864"/>
                    <a:gd name="connsiteY2" fmla="*/ 886968 h 886968"/>
                    <a:gd name="connsiteX3" fmla="*/ 0 w 816864"/>
                    <a:gd name="connsiteY3" fmla="*/ 886968 h 886968"/>
                    <a:gd name="connsiteX4" fmla="*/ 0 w 816864"/>
                    <a:gd name="connsiteY4" fmla="*/ 0 h 886968"/>
                    <a:gd name="connsiteX0" fmla="*/ 539496 w 816864"/>
                    <a:gd name="connsiteY0" fmla="*/ 0 h 795528"/>
                    <a:gd name="connsiteX1" fmla="*/ 816864 w 816864"/>
                    <a:gd name="connsiteY1" fmla="*/ 448056 h 795528"/>
                    <a:gd name="connsiteX2" fmla="*/ 633984 w 816864"/>
                    <a:gd name="connsiteY2" fmla="*/ 795528 h 795528"/>
                    <a:gd name="connsiteX3" fmla="*/ 0 w 816864"/>
                    <a:gd name="connsiteY3" fmla="*/ 795528 h 795528"/>
                    <a:gd name="connsiteX4" fmla="*/ 539496 w 816864"/>
                    <a:gd name="connsiteY4" fmla="*/ 0 h 795528"/>
                    <a:gd name="connsiteX0" fmla="*/ 329184 w 606552"/>
                    <a:gd name="connsiteY0" fmla="*/ 0 h 795528"/>
                    <a:gd name="connsiteX1" fmla="*/ 606552 w 606552"/>
                    <a:gd name="connsiteY1" fmla="*/ 448056 h 795528"/>
                    <a:gd name="connsiteX2" fmla="*/ 423672 w 606552"/>
                    <a:gd name="connsiteY2" fmla="*/ 795528 h 795528"/>
                    <a:gd name="connsiteX3" fmla="*/ 0 w 606552"/>
                    <a:gd name="connsiteY3" fmla="*/ 475488 h 795528"/>
                    <a:gd name="connsiteX4" fmla="*/ 329184 w 606552"/>
                    <a:gd name="connsiteY4" fmla="*/ 0 h 795528"/>
                    <a:gd name="connsiteX0" fmla="*/ 329184 w 606552"/>
                    <a:gd name="connsiteY0" fmla="*/ 0 h 969264"/>
                    <a:gd name="connsiteX1" fmla="*/ 606552 w 606552"/>
                    <a:gd name="connsiteY1" fmla="*/ 448056 h 969264"/>
                    <a:gd name="connsiteX2" fmla="*/ 304800 w 606552"/>
                    <a:gd name="connsiteY2" fmla="*/ 969264 h 969264"/>
                    <a:gd name="connsiteX3" fmla="*/ 0 w 606552"/>
                    <a:gd name="connsiteY3" fmla="*/ 475488 h 969264"/>
                    <a:gd name="connsiteX4" fmla="*/ 329184 w 606552"/>
                    <a:gd name="connsiteY4" fmla="*/ 0 h 969264"/>
                    <a:gd name="connsiteX0" fmla="*/ 305738 w 606552"/>
                    <a:gd name="connsiteY0" fmla="*/ 0 h 992710"/>
                    <a:gd name="connsiteX1" fmla="*/ 606552 w 606552"/>
                    <a:gd name="connsiteY1" fmla="*/ 471502 h 992710"/>
                    <a:gd name="connsiteX2" fmla="*/ 304800 w 606552"/>
                    <a:gd name="connsiteY2" fmla="*/ 992710 h 992710"/>
                    <a:gd name="connsiteX3" fmla="*/ 0 w 606552"/>
                    <a:gd name="connsiteY3" fmla="*/ 498934 h 992710"/>
                    <a:gd name="connsiteX4" fmla="*/ 305738 w 606552"/>
                    <a:gd name="connsiteY4" fmla="*/ 0 h 992710"/>
                    <a:gd name="connsiteX0" fmla="*/ 305738 w 635859"/>
                    <a:gd name="connsiteY0" fmla="*/ 0 h 992710"/>
                    <a:gd name="connsiteX1" fmla="*/ 635859 w 635859"/>
                    <a:gd name="connsiteY1" fmla="*/ 512533 h 992710"/>
                    <a:gd name="connsiteX2" fmla="*/ 304800 w 635859"/>
                    <a:gd name="connsiteY2" fmla="*/ 992710 h 992710"/>
                    <a:gd name="connsiteX3" fmla="*/ 0 w 635859"/>
                    <a:gd name="connsiteY3" fmla="*/ 498934 h 992710"/>
                    <a:gd name="connsiteX4" fmla="*/ 305738 w 635859"/>
                    <a:gd name="connsiteY4" fmla="*/ 0 h 992710"/>
                    <a:gd name="connsiteX0" fmla="*/ 305738 w 635859"/>
                    <a:gd name="connsiteY0" fmla="*/ 0 h 975126"/>
                    <a:gd name="connsiteX1" fmla="*/ 635859 w 635859"/>
                    <a:gd name="connsiteY1" fmla="*/ 512533 h 975126"/>
                    <a:gd name="connsiteX2" fmla="*/ 310662 w 635859"/>
                    <a:gd name="connsiteY2" fmla="*/ 975126 h 975126"/>
                    <a:gd name="connsiteX3" fmla="*/ 0 w 635859"/>
                    <a:gd name="connsiteY3" fmla="*/ 498934 h 975126"/>
                    <a:gd name="connsiteX4" fmla="*/ 305738 w 635859"/>
                    <a:gd name="connsiteY4" fmla="*/ 0 h 975126"/>
                    <a:gd name="connsiteX0" fmla="*/ 282292 w 612413"/>
                    <a:gd name="connsiteY0" fmla="*/ 0 h 975126"/>
                    <a:gd name="connsiteX1" fmla="*/ 612413 w 612413"/>
                    <a:gd name="connsiteY1" fmla="*/ 512533 h 975126"/>
                    <a:gd name="connsiteX2" fmla="*/ 287216 w 612413"/>
                    <a:gd name="connsiteY2" fmla="*/ 975126 h 975126"/>
                    <a:gd name="connsiteX3" fmla="*/ 0 w 612413"/>
                    <a:gd name="connsiteY3" fmla="*/ 475487 h 975126"/>
                    <a:gd name="connsiteX4" fmla="*/ 282292 w 612413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506672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477364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77364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53918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92710"/>
                    <a:gd name="connsiteX1" fmla="*/ 600691 w 600691"/>
                    <a:gd name="connsiteY1" fmla="*/ 471502 h 992710"/>
                    <a:gd name="connsiteX2" fmla="*/ 304801 w 600691"/>
                    <a:gd name="connsiteY2" fmla="*/ 992710 h 992710"/>
                    <a:gd name="connsiteX3" fmla="*/ 0 w 600691"/>
                    <a:gd name="connsiteY3" fmla="*/ 475487 h 992710"/>
                    <a:gd name="connsiteX4" fmla="*/ 299877 w 600691"/>
                    <a:gd name="connsiteY4" fmla="*/ 0 h 992710"/>
                    <a:gd name="connsiteX0" fmla="*/ 288154 w 600691"/>
                    <a:gd name="connsiteY0" fmla="*/ 0 h 1004433"/>
                    <a:gd name="connsiteX1" fmla="*/ 600691 w 600691"/>
                    <a:gd name="connsiteY1" fmla="*/ 483225 h 1004433"/>
                    <a:gd name="connsiteX2" fmla="*/ 304801 w 600691"/>
                    <a:gd name="connsiteY2" fmla="*/ 1004433 h 1004433"/>
                    <a:gd name="connsiteX3" fmla="*/ 0 w 600691"/>
                    <a:gd name="connsiteY3" fmla="*/ 487210 h 1004433"/>
                    <a:gd name="connsiteX4" fmla="*/ 288154 w 600691"/>
                    <a:gd name="connsiteY4" fmla="*/ 0 h 100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691" h="1004433">
                      <a:moveTo>
                        <a:pt x="288154" y="0"/>
                      </a:moveTo>
                      <a:lnTo>
                        <a:pt x="600691" y="483225"/>
                      </a:lnTo>
                      <a:lnTo>
                        <a:pt x="304801" y="1004433"/>
                      </a:lnTo>
                      <a:lnTo>
                        <a:pt x="0" y="487210"/>
                      </a:lnTo>
                      <a:lnTo>
                        <a:pt x="288154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" name="Rectangle 12">
                  <a:extLst>
                    <a:ext uri="{FF2B5EF4-FFF2-40B4-BE49-F238E27FC236}">
                      <a16:creationId xmlns:a16="http://schemas.microsoft.com/office/drawing/2014/main" id="{EDAF6628-EA67-4EF6-B15F-261EAC9BA294}"/>
                    </a:ext>
                  </a:extLst>
                </p:cNvPr>
                <p:cNvSpPr/>
                <p:nvPr userDrawn="1"/>
              </p:nvSpPr>
              <p:spPr bwMode="ltGray">
                <a:xfrm rot="7205450">
                  <a:off x="9607570" y="342546"/>
                  <a:ext cx="600691" cy="1004433"/>
                </a:xfrm>
                <a:custGeom>
                  <a:avLst/>
                  <a:gdLst>
                    <a:gd name="connsiteX0" fmla="*/ 0 w 633984"/>
                    <a:gd name="connsiteY0" fmla="*/ 0 h 886968"/>
                    <a:gd name="connsiteX1" fmla="*/ 633984 w 633984"/>
                    <a:gd name="connsiteY1" fmla="*/ 0 h 886968"/>
                    <a:gd name="connsiteX2" fmla="*/ 633984 w 633984"/>
                    <a:gd name="connsiteY2" fmla="*/ 886968 h 886968"/>
                    <a:gd name="connsiteX3" fmla="*/ 0 w 633984"/>
                    <a:gd name="connsiteY3" fmla="*/ 886968 h 886968"/>
                    <a:gd name="connsiteX4" fmla="*/ 0 w 633984"/>
                    <a:gd name="connsiteY4" fmla="*/ 0 h 886968"/>
                    <a:gd name="connsiteX0" fmla="*/ 0 w 816864"/>
                    <a:gd name="connsiteY0" fmla="*/ 0 h 886968"/>
                    <a:gd name="connsiteX1" fmla="*/ 816864 w 816864"/>
                    <a:gd name="connsiteY1" fmla="*/ 539496 h 886968"/>
                    <a:gd name="connsiteX2" fmla="*/ 633984 w 816864"/>
                    <a:gd name="connsiteY2" fmla="*/ 886968 h 886968"/>
                    <a:gd name="connsiteX3" fmla="*/ 0 w 816864"/>
                    <a:gd name="connsiteY3" fmla="*/ 886968 h 886968"/>
                    <a:gd name="connsiteX4" fmla="*/ 0 w 816864"/>
                    <a:gd name="connsiteY4" fmla="*/ 0 h 886968"/>
                    <a:gd name="connsiteX0" fmla="*/ 539496 w 816864"/>
                    <a:gd name="connsiteY0" fmla="*/ 0 h 795528"/>
                    <a:gd name="connsiteX1" fmla="*/ 816864 w 816864"/>
                    <a:gd name="connsiteY1" fmla="*/ 448056 h 795528"/>
                    <a:gd name="connsiteX2" fmla="*/ 633984 w 816864"/>
                    <a:gd name="connsiteY2" fmla="*/ 795528 h 795528"/>
                    <a:gd name="connsiteX3" fmla="*/ 0 w 816864"/>
                    <a:gd name="connsiteY3" fmla="*/ 795528 h 795528"/>
                    <a:gd name="connsiteX4" fmla="*/ 539496 w 816864"/>
                    <a:gd name="connsiteY4" fmla="*/ 0 h 795528"/>
                    <a:gd name="connsiteX0" fmla="*/ 329184 w 606552"/>
                    <a:gd name="connsiteY0" fmla="*/ 0 h 795528"/>
                    <a:gd name="connsiteX1" fmla="*/ 606552 w 606552"/>
                    <a:gd name="connsiteY1" fmla="*/ 448056 h 795528"/>
                    <a:gd name="connsiteX2" fmla="*/ 423672 w 606552"/>
                    <a:gd name="connsiteY2" fmla="*/ 795528 h 795528"/>
                    <a:gd name="connsiteX3" fmla="*/ 0 w 606552"/>
                    <a:gd name="connsiteY3" fmla="*/ 475488 h 795528"/>
                    <a:gd name="connsiteX4" fmla="*/ 329184 w 606552"/>
                    <a:gd name="connsiteY4" fmla="*/ 0 h 795528"/>
                    <a:gd name="connsiteX0" fmla="*/ 329184 w 606552"/>
                    <a:gd name="connsiteY0" fmla="*/ 0 h 969264"/>
                    <a:gd name="connsiteX1" fmla="*/ 606552 w 606552"/>
                    <a:gd name="connsiteY1" fmla="*/ 448056 h 969264"/>
                    <a:gd name="connsiteX2" fmla="*/ 304800 w 606552"/>
                    <a:gd name="connsiteY2" fmla="*/ 969264 h 969264"/>
                    <a:gd name="connsiteX3" fmla="*/ 0 w 606552"/>
                    <a:gd name="connsiteY3" fmla="*/ 475488 h 969264"/>
                    <a:gd name="connsiteX4" fmla="*/ 329184 w 606552"/>
                    <a:gd name="connsiteY4" fmla="*/ 0 h 969264"/>
                    <a:gd name="connsiteX0" fmla="*/ 305738 w 606552"/>
                    <a:gd name="connsiteY0" fmla="*/ 0 h 992710"/>
                    <a:gd name="connsiteX1" fmla="*/ 606552 w 606552"/>
                    <a:gd name="connsiteY1" fmla="*/ 471502 h 992710"/>
                    <a:gd name="connsiteX2" fmla="*/ 304800 w 606552"/>
                    <a:gd name="connsiteY2" fmla="*/ 992710 h 992710"/>
                    <a:gd name="connsiteX3" fmla="*/ 0 w 606552"/>
                    <a:gd name="connsiteY3" fmla="*/ 498934 h 992710"/>
                    <a:gd name="connsiteX4" fmla="*/ 305738 w 606552"/>
                    <a:gd name="connsiteY4" fmla="*/ 0 h 992710"/>
                    <a:gd name="connsiteX0" fmla="*/ 305738 w 635859"/>
                    <a:gd name="connsiteY0" fmla="*/ 0 h 992710"/>
                    <a:gd name="connsiteX1" fmla="*/ 635859 w 635859"/>
                    <a:gd name="connsiteY1" fmla="*/ 512533 h 992710"/>
                    <a:gd name="connsiteX2" fmla="*/ 304800 w 635859"/>
                    <a:gd name="connsiteY2" fmla="*/ 992710 h 992710"/>
                    <a:gd name="connsiteX3" fmla="*/ 0 w 635859"/>
                    <a:gd name="connsiteY3" fmla="*/ 498934 h 992710"/>
                    <a:gd name="connsiteX4" fmla="*/ 305738 w 635859"/>
                    <a:gd name="connsiteY4" fmla="*/ 0 h 992710"/>
                    <a:gd name="connsiteX0" fmla="*/ 305738 w 635859"/>
                    <a:gd name="connsiteY0" fmla="*/ 0 h 975126"/>
                    <a:gd name="connsiteX1" fmla="*/ 635859 w 635859"/>
                    <a:gd name="connsiteY1" fmla="*/ 512533 h 975126"/>
                    <a:gd name="connsiteX2" fmla="*/ 310662 w 635859"/>
                    <a:gd name="connsiteY2" fmla="*/ 975126 h 975126"/>
                    <a:gd name="connsiteX3" fmla="*/ 0 w 635859"/>
                    <a:gd name="connsiteY3" fmla="*/ 498934 h 975126"/>
                    <a:gd name="connsiteX4" fmla="*/ 305738 w 635859"/>
                    <a:gd name="connsiteY4" fmla="*/ 0 h 975126"/>
                    <a:gd name="connsiteX0" fmla="*/ 282292 w 612413"/>
                    <a:gd name="connsiteY0" fmla="*/ 0 h 975126"/>
                    <a:gd name="connsiteX1" fmla="*/ 612413 w 612413"/>
                    <a:gd name="connsiteY1" fmla="*/ 512533 h 975126"/>
                    <a:gd name="connsiteX2" fmla="*/ 287216 w 612413"/>
                    <a:gd name="connsiteY2" fmla="*/ 975126 h 975126"/>
                    <a:gd name="connsiteX3" fmla="*/ 0 w 612413"/>
                    <a:gd name="connsiteY3" fmla="*/ 475487 h 975126"/>
                    <a:gd name="connsiteX4" fmla="*/ 282292 w 612413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506672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477364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77364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53918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92710"/>
                    <a:gd name="connsiteX1" fmla="*/ 600691 w 600691"/>
                    <a:gd name="connsiteY1" fmla="*/ 471502 h 992710"/>
                    <a:gd name="connsiteX2" fmla="*/ 304801 w 600691"/>
                    <a:gd name="connsiteY2" fmla="*/ 992710 h 992710"/>
                    <a:gd name="connsiteX3" fmla="*/ 0 w 600691"/>
                    <a:gd name="connsiteY3" fmla="*/ 475487 h 992710"/>
                    <a:gd name="connsiteX4" fmla="*/ 299877 w 600691"/>
                    <a:gd name="connsiteY4" fmla="*/ 0 h 992710"/>
                    <a:gd name="connsiteX0" fmla="*/ 288154 w 600691"/>
                    <a:gd name="connsiteY0" fmla="*/ 0 h 1004433"/>
                    <a:gd name="connsiteX1" fmla="*/ 600691 w 600691"/>
                    <a:gd name="connsiteY1" fmla="*/ 483225 h 1004433"/>
                    <a:gd name="connsiteX2" fmla="*/ 304801 w 600691"/>
                    <a:gd name="connsiteY2" fmla="*/ 1004433 h 1004433"/>
                    <a:gd name="connsiteX3" fmla="*/ 0 w 600691"/>
                    <a:gd name="connsiteY3" fmla="*/ 487210 h 1004433"/>
                    <a:gd name="connsiteX4" fmla="*/ 288154 w 600691"/>
                    <a:gd name="connsiteY4" fmla="*/ 0 h 100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691" h="1004433">
                      <a:moveTo>
                        <a:pt x="288154" y="0"/>
                      </a:moveTo>
                      <a:lnTo>
                        <a:pt x="600691" y="483225"/>
                      </a:lnTo>
                      <a:lnTo>
                        <a:pt x="304801" y="1004433"/>
                      </a:lnTo>
                      <a:lnTo>
                        <a:pt x="0" y="487210"/>
                      </a:lnTo>
                      <a:lnTo>
                        <a:pt x="288154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" name="Rectangle 12">
                  <a:extLst>
                    <a:ext uri="{FF2B5EF4-FFF2-40B4-BE49-F238E27FC236}">
                      <a16:creationId xmlns:a16="http://schemas.microsoft.com/office/drawing/2014/main" id="{BD12BE44-79C1-407E-891B-0692E6DD5B6F}"/>
                    </a:ext>
                  </a:extLst>
                </p:cNvPr>
                <p:cNvSpPr/>
                <p:nvPr userDrawn="1"/>
              </p:nvSpPr>
              <p:spPr bwMode="ltGray">
                <a:xfrm rot="10800000">
                  <a:off x="9148356" y="602657"/>
                  <a:ext cx="600691" cy="1004433"/>
                </a:xfrm>
                <a:custGeom>
                  <a:avLst/>
                  <a:gdLst>
                    <a:gd name="connsiteX0" fmla="*/ 0 w 633984"/>
                    <a:gd name="connsiteY0" fmla="*/ 0 h 886968"/>
                    <a:gd name="connsiteX1" fmla="*/ 633984 w 633984"/>
                    <a:gd name="connsiteY1" fmla="*/ 0 h 886968"/>
                    <a:gd name="connsiteX2" fmla="*/ 633984 w 633984"/>
                    <a:gd name="connsiteY2" fmla="*/ 886968 h 886968"/>
                    <a:gd name="connsiteX3" fmla="*/ 0 w 633984"/>
                    <a:gd name="connsiteY3" fmla="*/ 886968 h 886968"/>
                    <a:gd name="connsiteX4" fmla="*/ 0 w 633984"/>
                    <a:gd name="connsiteY4" fmla="*/ 0 h 886968"/>
                    <a:gd name="connsiteX0" fmla="*/ 0 w 816864"/>
                    <a:gd name="connsiteY0" fmla="*/ 0 h 886968"/>
                    <a:gd name="connsiteX1" fmla="*/ 816864 w 816864"/>
                    <a:gd name="connsiteY1" fmla="*/ 539496 h 886968"/>
                    <a:gd name="connsiteX2" fmla="*/ 633984 w 816864"/>
                    <a:gd name="connsiteY2" fmla="*/ 886968 h 886968"/>
                    <a:gd name="connsiteX3" fmla="*/ 0 w 816864"/>
                    <a:gd name="connsiteY3" fmla="*/ 886968 h 886968"/>
                    <a:gd name="connsiteX4" fmla="*/ 0 w 816864"/>
                    <a:gd name="connsiteY4" fmla="*/ 0 h 886968"/>
                    <a:gd name="connsiteX0" fmla="*/ 539496 w 816864"/>
                    <a:gd name="connsiteY0" fmla="*/ 0 h 795528"/>
                    <a:gd name="connsiteX1" fmla="*/ 816864 w 816864"/>
                    <a:gd name="connsiteY1" fmla="*/ 448056 h 795528"/>
                    <a:gd name="connsiteX2" fmla="*/ 633984 w 816864"/>
                    <a:gd name="connsiteY2" fmla="*/ 795528 h 795528"/>
                    <a:gd name="connsiteX3" fmla="*/ 0 w 816864"/>
                    <a:gd name="connsiteY3" fmla="*/ 795528 h 795528"/>
                    <a:gd name="connsiteX4" fmla="*/ 539496 w 816864"/>
                    <a:gd name="connsiteY4" fmla="*/ 0 h 795528"/>
                    <a:gd name="connsiteX0" fmla="*/ 329184 w 606552"/>
                    <a:gd name="connsiteY0" fmla="*/ 0 h 795528"/>
                    <a:gd name="connsiteX1" fmla="*/ 606552 w 606552"/>
                    <a:gd name="connsiteY1" fmla="*/ 448056 h 795528"/>
                    <a:gd name="connsiteX2" fmla="*/ 423672 w 606552"/>
                    <a:gd name="connsiteY2" fmla="*/ 795528 h 795528"/>
                    <a:gd name="connsiteX3" fmla="*/ 0 w 606552"/>
                    <a:gd name="connsiteY3" fmla="*/ 475488 h 795528"/>
                    <a:gd name="connsiteX4" fmla="*/ 329184 w 606552"/>
                    <a:gd name="connsiteY4" fmla="*/ 0 h 795528"/>
                    <a:gd name="connsiteX0" fmla="*/ 329184 w 606552"/>
                    <a:gd name="connsiteY0" fmla="*/ 0 h 969264"/>
                    <a:gd name="connsiteX1" fmla="*/ 606552 w 606552"/>
                    <a:gd name="connsiteY1" fmla="*/ 448056 h 969264"/>
                    <a:gd name="connsiteX2" fmla="*/ 304800 w 606552"/>
                    <a:gd name="connsiteY2" fmla="*/ 969264 h 969264"/>
                    <a:gd name="connsiteX3" fmla="*/ 0 w 606552"/>
                    <a:gd name="connsiteY3" fmla="*/ 475488 h 969264"/>
                    <a:gd name="connsiteX4" fmla="*/ 329184 w 606552"/>
                    <a:gd name="connsiteY4" fmla="*/ 0 h 969264"/>
                    <a:gd name="connsiteX0" fmla="*/ 305738 w 606552"/>
                    <a:gd name="connsiteY0" fmla="*/ 0 h 992710"/>
                    <a:gd name="connsiteX1" fmla="*/ 606552 w 606552"/>
                    <a:gd name="connsiteY1" fmla="*/ 471502 h 992710"/>
                    <a:gd name="connsiteX2" fmla="*/ 304800 w 606552"/>
                    <a:gd name="connsiteY2" fmla="*/ 992710 h 992710"/>
                    <a:gd name="connsiteX3" fmla="*/ 0 w 606552"/>
                    <a:gd name="connsiteY3" fmla="*/ 498934 h 992710"/>
                    <a:gd name="connsiteX4" fmla="*/ 305738 w 606552"/>
                    <a:gd name="connsiteY4" fmla="*/ 0 h 992710"/>
                    <a:gd name="connsiteX0" fmla="*/ 305738 w 635859"/>
                    <a:gd name="connsiteY0" fmla="*/ 0 h 992710"/>
                    <a:gd name="connsiteX1" fmla="*/ 635859 w 635859"/>
                    <a:gd name="connsiteY1" fmla="*/ 512533 h 992710"/>
                    <a:gd name="connsiteX2" fmla="*/ 304800 w 635859"/>
                    <a:gd name="connsiteY2" fmla="*/ 992710 h 992710"/>
                    <a:gd name="connsiteX3" fmla="*/ 0 w 635859"/>
                    <a:gd name="connsiteY3" fmla="*/ 498934 h 992710"/>
                    <a:gd name="connsiteX4" fmla="*/ 305738 w 635859"/>
                    <a:gd name="connsiteY4" fmla="*/ 0 h 992710"/>
                    <a:gd name="connsiteX0" fmla="*/ 305738 w 635859"/>
                    <a:gd name="connsiteY0" fmla="*/ 0 h 975126"/>
                    <a:gd name="connsiteX1" fmla="*/ 635859 w 635859"/>
                    <a:gd name="connsiteY1" fmla="*/ 512533 h 975126"/>
                    <a:gd name="connsiteX2" fmla="*/ 310662 w 635859"/>
                    <a:gd name="connsiteY2" fmla="*/ 975126 h 975126"/>
                    <a:gd name="connsiteX3" fmla="*/ 0 w 635859"/>
                    <a:gd name="connsiteY3" fmla="*/ 498934 h 975126"/>
                    <a:gd name="connsiteX4" fmla="*/ 305738 w 635859"/>
                    <a:gd name="connsiteY4" fmla="*/ 0 h 975126"/>
                    <a:gd name="connsiteX0" fmla="*/ 282292 w 612413"/>
                    <a:gd name="connsiteY0" fmla="*/ 0 h 975126"/>
                    <a:gd name="connsiteX1" fmla="*/ 612413 w 612413"/>
                    <a:gd name="connsiteY1" fmla="*/ 512533 h 975126"/>
                    <a:gd name="connsiteX2" fmla="*/ 287216 w 612413"/>
                    <a:gd name="connsiteY2" fmla="*/ 975126 h 975126"/>
                    <a:gd name="connsiteX3" fmla="*/ 0 w 612413"/>
                    <a:gd name="connsiteY3" fmla="*/ 475487 h 975126"/>
                    <a:gd name="connsiteX4" fmla="*/ 282292 w 612413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506672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477364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77364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53918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92710"/>
                    <a:gd name="connsiteX1" fmla="*/ 600691 w 600691"/>
                    <a:gd name="connsiteY1" fmla="*/ 471502 h 992710"/>
                    <a:gd name="connsiteX2" fmla="*/ 304801 w 600691"/>
                    <a:gd name="connsiteY2" fmla="*/ 992710 h 992710"/>
                    <a:gd name="connsiteX3" fmla="*/ 0 w 600691"/>
                    <a:gd name="connsiteY3" fmla="*/ 475487 h 992710"/>
                    <a:gd name="connsiteX4" fmla="*/ 299877 w 600691"/>
                    <a:gd name="connsiteY4" fmla="*/ 0 h 992710"/>
                    <a:gd name="connsiteX0" fmla="*/ 288154 w 600691"/>
                    <a:gd name="connsiteY0" fmla="*/ 0 h 1004433"/>
                    <a:gd name="connsiteX1" fmla="*/ 600691 w 600691"/>
                    <a:gd name="connsiteY1" fmla="*/ 483225 h 1004433"/>
                    <a:gd name="connsiteX2" fmla="*/ 304801 w 600691"/>
                    <a:gd name="connsiteY2" fmla="*/ 1004433 h 1004433"/>
                    <a:gd name="connsiteX3" fmla="*/ 0 w 600691"/>
                    <a:gd name="connsiteY3" fmla="*/ 487210 h 1004433"/>
                    <a:gd name="connsiteX4" fmla="*/ 288154 w 600691"/>
                    <a:gd name="connsiteY4" fmla="*/ 0 h 100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691" h="1004433">
                      <a:moveTo>
                        <a:pt x="288154" y="0"/>
                      </a:moveTo>
                      <a:lnTo>
                        <a:pt x="600691" y="483225"/>
                      </a:lnTo>
                      <a:lnTo>
                        <a:pt x="304801" y="1004433"/>
                      </a:lnTo>
                      <a:lnTo>
                        <a:pt x="0" y="487210"/>
                      </a:lnTo>
                      <a:lnTo>
                        <a:pt x="288154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F655AE1B-BBBA-48F3-BF72-9C739C48AFE6}"/>
                  </a:ext>
                </a:extLst>
              </p:cNvPr>
              <p:cNvGrpSpPr/>
              <p:nvPr userDrawn="1"/>
            </p:nvGrpSpPr>
            <p:grpSpPr bwMode="ltGray">
              <a:xfrm>
                <a:off x="5696259" y="-29133"/>
                <a:ext cx="1927246" cy="1062673"/>
                <a:chOff x="8482886" y="544417"/>
                <a:chExt cx="1927246" cy="1062673"/>
              </a:xfrm>
            </p:grpSpPr>
            <p:sp>
              <p:nvSpPr>
                <p:cNvPr id="382" name="Rectangle 12">
                  <a:extLst>
                    <a:ext uri="{FF2B5EF4-FFF2-40B4-BE49-F238E27FC236}">
                      <a16:creationId xmlns:a16="http://schemas.microsoft.com/office/drawing/2014/main" id="{9B0D53DD-C4A5-46F3-ABF2-F38DB02F8CAD}"/>
                    </a:ext>
                  </a:extLst>
                </p:cNvPr>
                <p:cNvSpPr/>
                <p:nvPr userDrawn="1"/>
              </p:nvSpPr>
              <p:spPr bwMode="ltGray">
                <a:xfrm rot="14460904">
                  <a:off x="8684757" y="346544"/>
                  <a:ext cx="600691" cy="1004433"/>
                </a:xfrm>
                <a:custGeom>
                  <a:avLst/>
                  <a:gdLst>
                    <a:gd name="connsiteX0" fmla="*/ 0 w 633984"/>
                    <a:gd name="connsiteY0" fmla="*/ 0 h 886968"/>
                    <a:gd name="connsiteX1" fmla="*/ 633984 w 633984"/>
                    <a:gd name="connsiteY1" fmla="*/ 0 h 886968"/>
                    <a:gd name="connsiteX2" fmla="*/ 633984 w 633984"/>
                    <a:gd name="connsiteY2" fmla="*/ 886968 h 886968"/>
                    <a:gd name="connsiteX3" fmla="*/ 0 w 633984"/>
                    <a:gd name="connsiteY3" fmla="*/ 886968 h 886968"/>
                    <a:gd name="connsiteX4" fmla="*/ 0 w 633984"/>
                    <a:gd name="connsiteY4" fmla="*/ 0 h 886968"/>
                    <a:gd name="connsiteX0" fmla="*/ 0 w 816864"/>
                    <a:gd name="connsiteY0" fmla="*/ 0 h 886968"/>
                    <a:gd name="connsiteX1" fmla="*/ 816864 w 816864"/>
                    <a:gd name="connsiteY1" fmla="*/ 539496 h 886968"/>
                    <a:gd name="connsiteX2" fmla="*/ 633984 w 816864"/>
                    <a:gd name="connsiteY2" fmla="*/ 886968 h 886968"/>
                    <a:gd name="connsiteX3" fmla="*/ 0 w 816864"/>
                    <a:gd name="connsiteY3" fmla="*/ 886968 h 886968"/>
                    <a:gd name="connsiteX4" fmla="*/ 0 w 816864"/>
                    <a:gd name="connsiteY4" fmla="*/ 0 h 886968"/>
                    <a:gd name="connsiteX0" fmla="*/ 539496 w 816864"/>
                    <a:gd name="connsiteY0" fmla="*/ 0 h 795528"/>
                    <a:gd name="connsiteX1" fmla="*/ 816864 w 816864"/>
                    <a:gd name="connsiteY1" fmla="*/ 448056 h 795528"/>
                    <a:gd name="connsiteX2" fmla="*/ 633984 w 816864"/>
                    <a:gd name="connsiteY2" fmla="*/ 795528 h 795528"/>
                    <a:gd name="connsiteX3" fmla="*/ 0 w 816864"/>
                    <a:gd name="connsiteY3" fmla="*/ 795528 h 795528"/>
                    <a:gd name="connsiteX4" fmla="*/ 539496 w 816864"/>
                    <a:gd name="connsiteY4" fmla="*/ 0 h 795528"/>
                    <a:gd name="connsiteX0" fmla="*/ 329184 w 606552"/>
                    <a:gd name="connsiteY0" fmla="*/ 0 h 795528"/>
                    <a:gd name="connsiteX1" fmla="*/ 606552 w 606552"/>
                    <a:gd name="connsiteY1" fmla="*/ 448056 h 795528"/>
                    <a:gd name="connsiteX2" fmla="*/ 423672 w 606552"/>
                    <a:gd name="connsiteY2" fmla="*/ 795528 h 795528"/>
                    <a:gd name="connsiteX3" fmla="*/ 0 w 606552"/>
                    <a:gd name="connsiteY3" fmla="*/ 475488 h 795528"/>
                    <a:gd name="connsiteX4" fmla="*/ 329184 w 606552"/>
                    <a:gd name="connsiteY4" fmla="*/ 0 h 795528"/>
                    <a:gd name="connsiteX0" fmla="*/ 329184 w 606552"/>
                    <a:gd name="connsiteY0" fmla="*/ 0 h 969264"/>
                    <a:gd name="connsiteX1" fmla="*/ 606552 w 606552"/>
                    <a:gd name="connsiteY1" fmla="*/ 448056 h 969264"/>
                    <a:gd name="connsiteX2" fmla="*/ 304800 w 606552"/>
                    <a:gd name="connsiteY2" fmla="*/ 969264 h 969264"/>
                    <a:gd name="connsiteX3" fmla="*/ 0 w 606552"/>
                    <a:gd name="connsiteY3" fmla="*/ 475488 h 969264"/>
                    <a:gd name="connsiteX4" fmla="*/ 329184 w 606552"/>
                    <a:gd name="connsiteY4" fmla="*/ 0 h 969264"/>
                    <a:gd name="connsiteX0" fmla="*/ 305738 w 606552"/>
                    <a:gd name="connsiteY0" fmla="*/ 0 h 992710"/>
                    <a:gd name="connsiteX1" fmla="*/ 606552 w 606552"/>
                    <a:gd name="connsiteY1" fmla="*/ 471502 h 992710"/>
                    <a:gd name="connsiteX2" fmla="*/ 304800 w 606552"/>
                    <a:gd name="connsiteY2" fmla="*/ 992710 h 992710"/>
                    <a:gd name="connsiteX3" fmla="*/ 0 w 606552"/>
                    <a:gd name="connsiteY3" fmla="*/ 498934 h 992710"/>
                    <a:gd name="connsiteX4" fmla="*/ 305738 w 606552"/>
                    <a:gd name="connsiteY4" fmla="*/ 0 h 992710"/>
                    <a:gd name="connsiteX0" fmla="*/ 305738 w 635859"/>
                    <a:gd name="connsiteY0" fmla="*/ 0 h 992710"/>
                    <a:gd name="connsiteX1" fmla="*/ 635859 w 635859"/>
                    <a:gd name="connsiteY1" fmla="*/ 512533 h 992710"/>
                    <a:gd name="connsiteX2" fmla="*/ 304800 w 635859"/>
                    <a:gd name="connsiteY2" fmla="*/ 992710 h 992710"/>
                    <a:gd name="connsiteX3" fmla="*/ 0 w 635859"/>
                    <a:gd name="connsiteY3" fmla="*/ 498934 h 992710"/>
                    <a:gd name="connsiteX4" fmla="*/ 305738 w 635859"/>
                    <a:gd name="connsiteY4" fmla="*/ 0 h 992710"/>
                    <a:gd name="connsiteX0" fmla="*/ 305738 w 635859"/>
                    <a:gd name="connsiteY0" fmla="*/ 0 h 975126"/>
                    <a:gd name="connsiteX1" fmla="*/ 635859 w 635859"/>
                    <a:gd name="connsiteY1" fmla="*/ 512533 h 975126"/>
                    <a:gd name="connsiteX2" fmla="*/ 310662 w 635859"/>
                    <a:gd name="connsiteY2" fmla="*/ 975126 h 975126"/>
                    <a:gd name="connsiteX3" fmla="*/ 0 w 635859"/>
                    <a:gd name="connsiteY3" fmla="*/ 498934 h 975126"/>
                    <a:gd name="connsiteX4" fmla="*/ 305738 w 635859"/>
                    <a:gd name="connsiteY4" fmla="*/ 0 h 975126"/>
                    <a:gd name="connsiteX0" fmla="*/ 282292 w 612413"/>
                    <a:gd name="connsiteY0" fmla="*/ 0 h 975126"/>
                    <a:gd name="connsiteX1" fmla="*/ 612413 w 612413"/>
                    <a:gd name="connsiteY1" fmla="*/ 512533 h 975126"/>
                    <a:gd name="connsiteX2" fmla="*/ 287216 w 612413"/>
                    <a:gd name="connsiteY2" fmla="*/ 975126 h 975126"/>
                    <a:gd name="connsiteX3" fmla="*/ 0 w 612413"/>
                    <a:gd name="connsiteY3" fmla="*/ 475487 h 975126"/>
                    <a:gd name="connsiteX4" fmla="*/ 282292 w 612413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506672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477364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77364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53918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92710"/>
                    <a:gd name="connsiteX1" fmla="*/ 600691 w 600691"/>
                    <a:gd name="connsiteY1" fmla="*/ 471502 h 992710"/>
                    <a:gd name="connsiteX2" fmla="*/ 304801 w 600691"/>
                    <a:gd name="connsiteY2" fmla="*/ 992710 h 992710"/>
                    <a:gd name="connsiteX3" fmla="*/ 0 w 600691"/>
                    <a:gd name="connsiteY3" fmla="*/ 475487 h 992710"/>
                    <a:gd name="connsiteX4" fmla="*/ 299877 w 600691"/>
                    <a:gd name="connsiteY4" fmla="*/ 0 h 992710"/>
                    <a:gd name="connsiteX0" fmla="*/ 288154 w 600691"/>
                    <a:gd name="connsiteY0" fmla="*/ 0 h 1004433"/>
                    <a:gd name="connsiteX1" fmla="*/ 600691 w 600691"/>
                    <a:gd name="connsiteY1" fmla="*/ 483225 h 1004433"/>
                    <a:gd name="connsiteX2" fmla="*/ 304801 w 600691"/>
                    <a:gd name="connsiteY2" fmla="*/ 1004433 h 1004433"/>
                    <a:gd name="connsiteX3" fmla="*/ 0 w 600691"/>
                    <a:gd name="connsiteY3" fmla="*/ 487210 h 1004433"/>
                    <a:gd name="connsiteX4" fmla="*/ 288154 w 600691"/>
                    <a:gd name="connsiteY4" fmla="*/ 0 h 100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691" h="1004433">
                      <a:moveTo>
                        <a:pt x="288154" y="0"/>
                      </a:moveTo>
                      <a:lnTo>
                        <a:pt x="600691" y="483225"/>
                      </a:lnTo>
                      <a:lnTo>
                        <a:pt x="304801" y="1004433"/>
                      </a:lnTo>
                      <a:lnTo>
                        <a:pt x="0" y="487210"/>
                      </a:lnTo>
                      <a:lnTo>
                        <a:pt x="288154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" name="Rectangle 12">
                  <a:extLst>
                    <a:ext uri="{FF2B5EF4-FFF2-40B4-BE49-F238E27FC236}">
                      <a16:creationId xmlns:a16="http://schemas.microsoft.com/office/drawing/2014/main" id="{3F1B1E3E-344A-4F41-969D-BE2AB981227E}"/>
                    </a:ext>
                  </a:extLst>
                </p:cNvPr>
                <p:cNvSpPr/>
                <p:nvPr userDrawn="1"/>
              </p:nvSpPr>
              <p:spPr bwMode="ltGray">
                <a:xfrm rot="7205450">
                  <a:off x="9607570" y="342546"/>
                  <a:ext cx="600691" cy="1004433"/>
                </a:xfrm>
                <a:custGeom>
                  <a:avLst/>
                  <a:gdLst>
                    <a:gd name="connsiteX0" fmla="*/ 0 w 633984"/>
                    <a:gd name="connsiteY0" fmla="*/ 0 h 886968"/>
                    <a:gd name="connsiteX1" fmla="*/ 633984 w 633984"/>
                    <a:gd name="connsiteY1" fmla="*/ 0 h 886968"/>
                    <a:gd name="connsiteX2" fmla="*/ 633984 w 633984"/>
                    <a:gd name="connsiteY2" fmla="*/ 886968 h 886968"/>
                    <a:gd name="connsiteX3" fmla="*/ 0 w 633984"/>
                    <a:gd name="connsiteY3" fmla="*/ 886968 h 886968"/>
                    <a:gd name="connsiteX4" fmla="*/ 0 w 633984"/>
                    <a:gd name="connsiteY4" fmla="*/ 0 h 886968"/>
                    <a:gd name="connsiteX0" fmla="*/ 0 w 816864"/>
                    <a:gd name="connsiteY0" fmla="*/ 0 h 886968"/>
                    <a:gd name="connsiteX1" fmla="*/ 816864 w 816864"/>
                    <a:gd name="connsiteY1" fmla="*/ 539496 h 886968"/>
                    <a:gd name="connsiteX2" fmla="*/ 633984 w 816864"/>
                    <a:gd name="connsiteY2" fmla="*/ 886968 h 886968"/>
                    <a:gd name="connsiteX3" fmla="*/ 0 w 816864"/>
                    <a:gd name="connsiteY3" fmla="*/ 886968 h 886968"/>
                    <a:gd name="connsiteX4" fmla="*/ 0 w 816864"/>
                    <a:gd name="connsiteY4" fmla="*/ 0 h 886968"/>
                    <a:gd name="connsiteX0" fmla="*/ 539496 w 816864"/>
                    <a:gd name="connsiteY0" fmla="*/ 0 h 795528"/>
                    <a:gd name="connsiteX1" fmla="*/ 816864 w 816864"/>
                    <a:gd name="connsiteY1" fmla="*/ 448056 h 795528"/>
                    <a:gd name="connsiteX2" fmla="*/ 633984 w 816864"/>
                    <a:gd name="connsiteY2" fmla="*/ 795528 h 795528"/>
                    <a:gd name="connsiteX3" fmla="*/ 0 w 816864"/>
                    <a:gd name="connsiteY3" fmla="*/ 795528 h 795528"/>
                    <a:gd name="connsiteX4" fmla="*/ 539496 w 816864"/>
                    <a:gd name="connsiteY4" fmla="*/ 0 h 795528"/>
                    <a:gd name="connsiteX0" fmla="*/ 329184 w 606552"/>
                    <a:gd name="connsiteY0" fmla="*/ 0 h 795528"/>
                    <a:gd name="connsiteX1" fmla="*/ 606552 w 606552"/>
                    <a:gd name="connsiteY1" fmla="*/ 448056 h 795528"/>
                    <a:gd name="connsiteX2" fmla="*/ 423672 w 606552"/>
                    <a:gd name="connsiteY2" fmla="*/ 795528 h 795528"/>
                    <a:gd name="connsiteX3" fmla="*/ 0 w 606552"/>
                    <a:gd name="connsiteY3" fmla="*/ 475488 h 795528"/>
                    <a:gd name="connsiteX4" fmla="*/ 329184 w 606552"/>
                    <a:gd name="connsiteY4" fmla="*/ 0 h 795528"/>
                    <a:gd name="connsiteX0" fmla="*/ 329184 w 606552"/>
                    <a:gd name="connsiteY0" fmla="*/ 0 h 969264"/>
                    <a:gd name="connsiteX1" fmla="*/ 606552 w 606552"/>
                    <a:gd name="connsiteY1" fmla="*/ 448056 h 969264"/>
                    <a:gd name="connsiteX2" fmla="*/ 304800 w 606552"/>
                    <a:gd name="connsiteY2" fmla="*/ 969264 h 969264"/>
                    <a:gd name="connsiteX3" fmla="*/ 0 w 606552"/>
                    <a:gd name="connsiteY3" fmla="*/ 475488 h 969264"/>
                    <a:gd name="connsiteX4" fmla="*/ 329184 w 606552"/>
                    <a:gd name="connsiteY4" fmla="*/ 0 h 969264"/>
                    <a:gd name="connsiteX0" fmla="*/ 305738 w 606552"/>
                    <a:gd name="connsiteY0" fmla="*/ 0 h 992710"/>
                    <a:gd name="connsiteX1" fmla="*/ 606552 w 606552"/>
                    <a:gd name="connsiteY1" fmla="*/ 471502 h 992710"/>
                    <a:gd name="connsiteX2" fmla="*/ 304800 w 606552"/>
                    <a:gd name="connsiteY2" fmla="*/ 992710 h 992710"/>
                    <a:gd name="connsiteX3" fmla="*/ 0 w 606552"/>
                    <a:gd name="connsiteY3" fmla="*/ 498934 h 992710"/>
                    <a:gd name="connsiteX4" fmla="*/ 305738 w 606552"/>
                    <a:gd name="connsiteY4" fmla="*/ 0 h 992710"/>
                    <a:gd name="connsiteX0" fmla="*/ 305738 w 635859"/>
                    <a:gd name="connsiteY0" fmla="*/ 0 h 992710"/>
                    <a:gd name="connsiteX1" fmla="*/ 635859 w 635859"/>
                    <a:gd name="connsiteY1" fmla="*/ 512533 h 992710"/>
                    <a:gd name="connsiteX2" fmla="*/ 304800 w 635859"/>
                    <a:gd name="connsiteY2" fmla="*/ 992710 h 992710"/>
                    <a:gd name="connsiteX3" fmla="*/ 0 w 635859"/>
                    <a:gd name="connsiteY3" fmla="*/ 498934 h 992710"/>
                    <a:gd name="connsiteX4" fmla="*/ 305738 w 635859"/>
                    <a:gd name="connsiteY4" fmla="*/ 0 h 992710"/>
                    <a:gd name="connsiteX0" fmla="*/ 305738 w 635859"/>
                    <a:gd name="connsiteY0" fmla="*/ 0 h 975126"/>
                    <a:gd name="connsiteX1" fmla="*/ 635859 w 635859"/>
                    <a:gd name="connsiteY1" fmla="*/ 512533 h 975126"/>
                    <a:gd name="connsiteX2" fmla="*/ 310662 w 635859"/>
                    <a:gd name="connsiteY2" fmla="*/ 975126 h 975126"/>
                    <a:gd name="connsiteX3" fmla="*/ 0 w 635859"/>
                    <a:gd name="connsiteY3" fmla="*/ 498934 h 975126"/>
                    <a:gd name="connsiteX4" fmla="*/ 305738 w 635859"/>
                    <a:gd name="connsiteY4" fmla="*/ 0 h 975126"/>
                    <a:gd name="connsiteX0" fmla="*/ 282292 w 612413"/>
                    <a:gd name="connsiteY0" fmla="*/ 0 h 975126"/>
                    <a:gd name="connsiteX1" fmla="*/ 612413 w 612413"/>
                    <a:gd name="connsiteY1" fmla="*/ 512533 h 975126"/>
                    <a:gd name="connsiteX2" fmla="*/ 287216 w 612413"/>
                    <a:gd name="connsiteY2" fmla="*/ 975126 h 975126"/>
                    <a:gd name="connsiteX3" fmla="*/ 0 w 612413"/>
                    <a:gd name="connsiteY3" fmla="*/ 475487 h 975126"/>
                    <a:gd name="connsiteX4" fmla="*/ 282292 w 612413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506672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477364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77364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53918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92710"/>
                    <a:gd name="connsiteX1" fmla="*/ 600691 w 600691"/>
                    <a:gd name="connsiteY1" fmla="*/ 471502 h 992710"/>
                    <a:gd name="connsiteX2" fmla="*/ 304801 w 600691"/>
                    <a:gd name="connsiteY2" fmla="*/ 992710 h 992710"/>
                    <a:gd name="connsiteX3" fmla="*/ 0 w 600691"/>
                    <a:gd name="connsiteY3" fmla="*/ 475487 h 992710"/>
                    <a:gd name="connsiteX4" fmla="*/ 299877 w 600691"/>
                    <a:gd name="connsiteY4" fmla="*/ 0 h 992710"/>
                    <a:gd name="connsiteX0" fmla="*/ 288154 w 600691"/>
                    <a:gd name="connsiteY0" fmla="*/ 0 h 1004433"/>
                    <a:gd name="connsiteX1" fmla="*/ 600691 w 600691"/>
                    <a:gd name="connsiteY1" fmla="*/ 483225 h 1004433"/>
                    <a:gd name="connsiteX2" fmla="*/ 304801 w 600691"/>
                    <a:gd name="connsiteY2" fmla="*/ 1004433 h 1004433"/>
                    <a:gd name="connsiteX3" fmla="*/ 0 w 600691"/>
                    <a:gd name="connsiteY3" fmla="*/ 487210 h 1004433"/>
                    <a:gd name="connsiteX4" fmla="*/ 288154 w 600691"/>
                    <a:gd name="connsiteY4" fmla="*/ 0 h 100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691" h="1004433">
                      <a:moveTo>
                        <a:pt x="288154" y="0"/>
                      </a:moveTo>
                      <a:lnTo>
                        <a:pt x="600691" y="483225"/>
                      </a:lnTo>
                      <a:lnTo>
                        <a:pt x="304801" y="1004433"/>
                      </a:lnTo>
                      <a:lnTo>
                        <a:pt x="0" y="487210"/>
                      </a:lnTo>
                      <a:lnTo>
                        <a:pt x="288154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" name="Rectangle 12">
                  <a:extLst>
                    <a:ext uri="{FF2B5EF4-FFF2-40B4-BE49-F238E27FC236}">
                      <a16:creationId xmlns:a16="http://schemas.microsoft.com/office/drawing/2014/main" id="{40488E7B-E3DE-41B6-AAF6-1704DF5D8B27}"/>
                    </a:ext>
                  </a:extLst>
                </p:cNvPr>
                <p:cNvSpPr/>
                <p:nvPr userDrawn="1"/>
              </p:nvSpPr>
              <p:spPr bwMode="ltGray">
                <a:xfrm rot="10800000">
                  <a:off x="9148356" y="602657"/>
                  <a:ext cx="600691" cy="1004433"/>
                </a:xfrm>
                <a:custGeom>
                  <a:avLst/>
                  <a:gdLst>
                    <a:gd name="connsiteX0" fmla="*/ 0 w 633984"/>
                    <a:gd name="connsiteY0" fmla="*/ 0 h 886968"/>
                    <a:gd name="connsiteX1" fmla="*/ 633984 w 633984"/>
                    <a:gd name="connsiteY1" fmla="*/ 0 h 886968"/>
                    <a:gd name="connsiteX2" fmla="*/ 633984 w 633984"/>
                    <a:gd name="connsiteY2" fmla="*/ 886968 h 886968"/>
                    <a:gd name="connsiteX3" fmla="*/ 0 w 633984"/>
                    <a:gd name="connsiteY3" fmla="*/ 886968 h 886968"/>
                    <a:gd name="connsiteX4" fmla="*/ 0 w 633984"/>
                    <a:gd name="connsiteY4" fmla="*/ 0 h 886968"/>
                    <a:gd name="connsiteX0" fmla="*/ 0 w 816864"/>
                    <a:gd name="connsiteY0" fmla="*/ 0 h 886968"/>
                    <a:gd name="connsiteX1" fmla="*/ 816864 w 816864"/>
                    <a:gd name="connsiteY1" fmla="*/ 539496 h 886968"/>
                    <a:gd name="connsiteX2" fmla="*/ 633984 w 816864"/>
                    <a:gd name="connsiteY2" fmla="*/ 886968 h 886968"/>
                    <a:gd name="connsiteX3" fmla="*/ 0 w 816864"/>
                    <a:gd name="connsiteY3" fmla="*/ 886968 h 886968"/>
                    <a:gd name="connsiteX4" fmla="*/ 0 w 816864"/>
                    <a:gd name="connsiteY4" fmla="*/ 0 h 886968"/>
                    <a:gd name="connsiteX0" fmla="*/ 539496 w 816864"/>
                    <a:gd name="connsiteY0" fmla="*/ 0 h 795528"/>
                    <a:gd name="connsiteX1" fmla="*/ 816864 w 816864"/>
                    <a:gd name="connsiteY1" fmla="*/ 448056 h 795528"/>
                    <a:gd name="connsiteX2" fmla="*/ 633984 w 816864"/>
                    <a:gd name="connsiteY2" fmla="*/ 795528 h 795528"/>
                    <a:gd name="connsiteX3" fmla="*/ 0 w 816864"/>
                    <a:gd name="connsiteY3" fmla="*/ 795528 h 795528"/>
                    <a:gd name="connsiteX4" fmla="*/ 539496 w 816864"/>
                    <a:gd name="connsiteY4" fmla="*/ 0 h 795528"/>
                    <a:gd name="connsiteX0" fmla="*/ 329184 w 606552"/>
                    <a:gd name="connsiteY0" fmla="*/ 0 h 795528"/>
                    <a:gd name="connsiteX1" fmla="*/ 606552 w 606552"/>
                    <a:gd name="connsiteY1" fmla="*/ 448056 h 795528"/>
                    <a:gd name="connsiteX2" fmla="*/ 423672 w 606552"/>
                    <a:gd name="connsiteY2" fmla="*/ 795528 h 795528"/>
                    <a:gd name="connsiteX3" fmla="*/ 0 w 606552"/>
                    <a:gd name="connsiteY3" fmla="*/ 475488 h 795528"/>
                    <a:gd name="connsiteX4" fmla="*/ 329184 w 606552"/>
                    <a:gd name="connsiteY4" fmla="*/ 0 h 795528"/>
                    <a:gd name="connsiteX0" fmla="*/ 329184 w 606552"/>
                    <a:gd name="connsiteY0" fmla="*/ 0 h 969264"/>
                    <a:gd name="connsiteX1" fmla="*/ 606552 w 606552"/>
                    <a:gd name="connsiteY1" fmla="*/ 448056 h 969264"/>
                    <a:gd name="connsiteX2" fmla="*/ 304800 w 606552"/>
                    <a:gd name="connsiteY2" fmla="*/ 969264 h 969264"/>
                    <a:gd name="connsiteX3" fmla="*/ 0 w 606552"/>
                    <a:gd name="connsiteY3" fmla="*/ 475488 h 969264"/>
                    <a:gd name="connsiteX4" fmla="*/ 329184 w 606552"/>
                    <a:gd name="connsiteY4" fmla="*/ 0 h 969264"/>
                    <a:gd name="connsiteX0" fmla="*/ 305738 w 606552"/>
                    <a:gd name="connsiteY0" fmla="*/ 0 h 992710"/>
                    <a:gd name="connsiteX1" fmla="*/ 606552 w 606552"/>
                    <a:gd name="connsiteY1" fmla="*/ 471502 h 992710"/>
                    <a:gd name="connsiteX2" fmla="*/ 304800 w 606552"/>
                    <a:gd name="connsiteY2" fmla="*/ 992710 h 992710"/>
                    <a:gd name="connsiteX3" fmla="*/ 0 w 606552"/>
                    <a:gd name="connsiteY3" fmla="*/ 498934 h 992710"/>
                    <a:gd name="connsiteX4" fmla="*/ 305738 w 606552"/>
                    <a:gd name="connsiteY4" fmla="*/ 0 h 992710"/>
                    <a:gd name="connsiteX0" fmla="*/ 305738 w 635859"/>
                    <a:gd name="connsiteY0" fmla="*/ 0 h 992710"/>
                    <a:gd name="connsiteX1" fmla="*/ 635859 w 635859"/>
                    <a:gd name="connsiteY1" fmla="*/ 512533 h 992710"/>
                    <a:gd name="connsiteX2" fmla="*/ 304800 w 635859"/>
                    <a:gd name="connsiteY2" fmla="*/ 992710 h 992710"/>
                    <a:gd name="connsiteX3" fmla="*/ 0 w 635859"/>
                    <a:gd name="connsiteY3" fmla="*/ 498934 h 992710"/>
                    <a:gd name="connsiteX4" fmla="*/ 305738 w 635859"/>
                    <a:gd name="connsiteY4" fmla="*/ 0 h 992710"/>
                    <a:gd name="connsiteX0" fmla="*/ 305738 w 635859"/>
                    <a:gd name="connsiteY0" fmla="*/ 0 h 975126"/>
                    <a:gd name="connsiteX1" fmla="*/ 635859 w 635859"/>
                    <a:gd name="connsiteY1" fmla="*/ 512533 h 975126"/>
                    <a:gd name="connsiteX2" fmla="*/ 310662 w 635859"/>
                    <a:gd name="connsiteY2" fmla="*/ 975126 h 975126"/>
                    <a:gd name="connsiteX3" fmla="*/ 0 w 635859"/>
                    <a:gd name="connsiteY3" fmla="*/ 498934 h 975126"/>
                    <a:gd name="connsiteX4" fmla="*/ 305738 w 635859"/>
                    <a:gd name="connsiteY4" fmla="*/ 0 h 975126"/>
                    <a:gd name="connsiteX0" fmla="*/ 282292 w 612413"/>
                    <a:gd name="connsiteY0" fmla="*/ 0 h 975126"/>
                    <a:gd name="connsiteX1" fmla="*/ 612413 w 612413"/>
                    <a:gd name="connsiteY1" fmla="*/ 512533 h 975126"/>
                    <a:gd name="connsiteX2" fmla="*/ 287216 w 612413"/>
                    <a:gd name="connsiteY2" fmla="*/ 975126 h 975126"/>
                    <a:gd name="connsiteX3" fmla="*/ 0 w 612413"/>
                    <a:gd name="connsiteY3" fmla="*/ 475487 h 975126"/>
                    <a:gd name="connsiteX4" fmla="*/ 282292 w 612413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506672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82292 w 583106"/>
                    <a:gd name="connsiteY0" fmla="*/ 0 h 975126"/>
                    <a:gd name="connsiteX1" fmla="*/ 583106 w 583106"/>
                    <a:gd name="connsiteY1" fmla="*/ 477364 h 975126"/>
                    <a:gd name="connsiteX2" fmla="*/ 287216 w 583106"/>
                    <a:gd name="connsiteY2" fmla="*/ 975126 h 975126"/>
                    <a:gd name="connsiteX3" fmla="*/ 0 w 583106"/>
                    <a:gd name="connsiteY3" fmla="*/ 475487 h 975126"/>
                    <a:gd name="connsiteX4" fmla="*/ 282292 w 583106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77364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75126"/>
                    <a:gd name="connsiteX1" fmla="*/ 600691 w 600691"/>
                    <a:gd name="connsiteY1" fmla="*/ 453918 h 975126"/>
                    <a:gd name="connsiteX2" fmla="*/ 304801 w 600691"/>
                    <a:gd name="connsiteY2" fmla="*/ 975126 h 975126"/>
                    <a:gd name="connsiteX3" fmla="*/ 0 w 600691"/>
                    <a:gd name="connsiteY3" fmla="*/ 457903 h 975126"/>
                    <a:gd name="connsiteX4" fmla="*/ 299877 w 600691"/>
                    <a:gd name="connsiteY4" fmla="*/ 0 h 975126"/>
                    <a:gd name="connsiteX0" fmla="*/ 299877 w 600691"/>
                    <a:gd name="connsiteY0" fmla="*/ 0 h 992710"/>
                    <a:gd name="connsiteX1" fmla="*/ 600691 w 600691"/>
                    <a:gd name="connsiteY1" fmla="*/ 471502 h 992710"/>
                    <a:gd name="connsiteX2" fmla="*/ 304801 w 600691"/>
                    <a:gd name="connsiteY2" fmla="*/ 992710 h 992710"/>
                    <a:gd name="connsiteX3" fmla="*/ 0 w 600691"/>
                    <a:gd name="connsiteY3" fmla="*/ 475487 h 992710"/>
                    <a:gd name="connsiteX4" fmla="*/ 299877 w 600691"/>
                    <a:gd name="connsiteY4" fmla="*/ 0 h 992710"/>
                    <a:gd name="connsiteX0" fmla="*/ 288154 w 600691"/>
                    <a:gd name="connsiteY0" fmla="*/ 0 h 1004433"/>
                    <a:gd name="connsiteX1" fmla="*/ 600691 w 600691"/>
                    <a:gd name="connsiteY1" fmla="*/ 483225 h 1004433"/>
                    <a:gd name="connsiteX2" fmla="*/ 304801 w 600691"/>
                    <a:gd name="connsiteY2" fmla="*/ 1004433 h 1004433"/>
                    <a:gd name="connsiteX3" fmla="*/ 0 w 600691"/>
                    <a:gd name="connsiteY3" fmla="*/ 487210 h 1004433"/>
                    <a:gd name="connsiteX4" fmla="*/ 288154 w 600691"/>
                    <a:gd name="connsiteY4" fmla="*/ 0 h 100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691" h="1004433">
                      <a:moveTo>
                        <a:pt x="288154" y="0"/>
                      </a:moveTo>
                      <a:lnTo>
                        <a:pt x="600691" y="483225"/>
                      </a:lnTo>
                      <a:lnTo>
                        <a:pt x="304801" y="1004433"/>
                      </a:lnTo>
                      <a:lnTo>
                        <a:pt x="0" y="487210"/>
                      </a:lnTo>
                      <a:lnTo>
                        <a:pt x="288154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CCCEA1F-6499-436C-92CA-EF9E9070D697}"/>
                </a:ext>
              </a:extLst>
            </p:cNvPr>
            <p:cNvGrpSpPr/>
            <p:nvPr userDrawn="1"/>
          </p:nvGrpSpPr>
          <p:grpSpPr bwMode="ltGray">
            <a:xfrm>
              <a:off x="2334425" y="-27993"/>
              <a:ext cx="1927246" cy="1062673"/>
              <a:chOff x="9888130" y="86259"/>
              <a:chExt cx="1927246" cy="1062673"/>
            </a:xfrm>
          </p:grpSpPr>
          <p:sp>
            <p:nvSpPr>
              <p:cNvPr id="386" name="Rectangle 12">
                <a:extLst>
                  <a:ext uri="{FF2B5EF4-FFF2-40B4-BE49-F238E27FC236}">
                    <a16:creationId xmlns:a16="http://schemas.microsoft.com/office/drawing/2014/main" id="{9898B6F7-17BC-4509-956D-A73556FD022F}"/>
                  </a:ext>
                </a:extLst>
              </p:cNvPr>
              <p:cNvSpPr/>
              <p:nvPr userDrawn="1"/>
            </p:nvSpPr>
            <p:spPr bwMode="ltGray">
              <a:xfrm rot="14460904">
                <a:off x="10090001" y="-111614"/>
                <a:ext cx="600691" cy="1004433"/>
              </a:xfrm>
              <a:custGeom>
                <a:avLst/>
                <a:gdLst>
                  <a:gd name="connsiteX0" fmla="*/ 0 w 633984"/>
                  <a:gd name="connsiteY0" fmla="*/ 0 h 886968"/>
                  <a:gd name="connsiteX1" fmla="*/ 633984 w 633984"/>
                  <a:gd name="connsiteY1" fmla="*/ 0 h 886968"/>
                  <a:gd name="connsiteX2" fmla="*/ 633984 w 633984"/>
                  <a:gd name="connsiteY2" fmla="*/ 886968 h 886968"/>
                  <a:gd name="connsiteX3" fmla="*/ 0 w 633984"/>
                  <a:gd name="connsiteY3" fmla="*/ 886968 h 886968"/>
                  <a:gd name="connsiteX4" fmla="*/ 0 w 633984"/>
                  <a:gd name="connsiteY4" fmla="*/ 0 h 886968"/>
                  <a:gd name="connsiteX0" fmla="*/ 0 w 816864"/>
                  <a:gd name="connsiteY0" fmla="*/ 0 h 886968"/>
                  <a:gd name="connsiteX1" fmla="*/ 816864 w 816864"/>
                  <a:gd name="connsiteY1" fmla="*/ 539496 h 886968"/>
                  <a:gd name="connsiteX2" fmla="*/ 633984 w 816864"/>
                  <a:gd name="connsiteY2" fmla="*/ 886968 h 886968"/>
                  <a:gd name="connsiteX3" fmla="*/ 0 w 816864"/>
                  <a:gd name="connsiteY3" fmla="*/ 886968 h 886968"/>
                  <a:gd name="connsiteX4" fmla="*/ 0 w 816864"/>
                  <a:gd name="connsiteY4" fmla="*/ 0 h 886968"/>
                  <a:gd name="connsiteX0" fmla="*/ 539496 w 816864"/>
                  <a:gd name="connsiteY0" fmla="*/ 0 h 795528"/>
                  <a:gd name="connsiteX1" fmla="*/ 816864 w 816864"/>
                  <a:gd name="connsiteY1" fmla="*/ 448056 h 795528"/>
                  <a:gd name="connsiteX2" fmla="*/ 633984 w 816864"/>
                  <a:gd name="connsiteY2" fmla="*/ 795528 h 795528"/>
                  <a:gd name="connsiteX3" fmla="*/ 0 w 816864"/>
                  <a:gd name="connsiteY3" fmla="*/ 795528 h 795528"/>
                  <a:gd name="connsiteX4" fmla="*/ 539496 w 816864"/>
                  <a:gd name="connsiteY4" fmla="*/ 0 h 795528"/>
                  <a:gd name="connsiteX0" fmla="*/ 329184 w 606552"/>
                  <a:gd name="connsiteY0" fmla="*/ 0 h 795528"/>
                  <a:gd name="connsiteX1" fmla="*/ 606552 w 606552"/>
                  <a:gd name="connsiteY1" fmla="*/ 448056 h 795528"/>
                  <a:gd name="connsiteX2" fmla="*/ 423672 w 606552"/>
                  <a:gd name="connsiteY2" fmla="*/ 795528 h 795528"/>
                  <a:gd name="connsiteX3" fmla="*/ 0 w 606552"/>
                  <a:gd name="connsiteY3" fmla="*/ 475488 h 795528"/>
                  <a:gd name="connsiteX4" fmla="*/ 329184 w 606552"/>
                  <a:gd name="connsiteY4" fmla="*/ 0 h 795528"/>
                  <a:gd name="connsiteX0" fmla="*/ 329184 w 606552"/>
                  <a:gd name="connsiteY0" fmla="*/ 0 h 969264"/>
                  <a:gd name="connsiteX1" fmla="*/ 606552 w 606552"/>
                  <a:gd name="connsiteY1" fmla="*/ 448056 h 969264"/>
                  <a:gd name="connsiteX2" fmla="*/ 304800 w 606552"/>
                  <a:gd name="connsiteY2" fmla="*/ 969264 h 969264"/>
                  <a:gd name="connsiteX3" fmla="*/ 0 w 606552"/>
                  <a:gd name="connsiteY3" fmla="*/ 475488 h 969264"/>
                  <a:gd name="connsiteX4" fmla="*/ 329184 w 606552"/>
                  <a:gd name="connsiteY4" fmla="*/ 0 h 969264"/>
                  <a:gd name="connsiteX0" fmla="*/ 305738 w 606552"/>
                  <a:gd name="connsiteY0" fmla="*/ 0 h 992710"/>
                  <a:gd name="connsiteX1" fmla="*/ 606552 w 606552"/>
                  <a:gd name="connsiteY1" fmla="*/ 471502 h 992710"/>
                  <a:gd name="connsiteX2" fmla="*/ 304800 w 606552"/>
                  <a:gd name="connsiteY2" fmla="*/ 992710 h 992710"/>
                  <a:gd name="connsiteX3" fmla="*/ 0 w 606552"/>
                  <a:gd name="connsiteY3" fmla="*/ 498934 h 992710"/>
                  <a:gd name="connsiteX4" fmla="*/ 305738 w 606552"/>
                  <a:gd name="connsiteY4" fmla="*/ 0 h 992710"/>
                  <a:gd name="connsiteX0" fmla="*/ 305738 w 635859"/>
                  <a:gd name="connsiteY0" fmla="*/ 0 h 992710"/>
                  <a:gd name="connsiteX1" fmla="*/ 635859 w 635859"/>
                  <a:gd name="connsiteY1" fmla="*/ 512533 h 992710"/>
                  <a:gd name="connsiteX2" fmla="*/ 304800 w 635859"/>
                  <a:gd name="connsiteY2" fmla="*/ 992710 h 992710"/>
                  <a:gd name="connsiteX3" fmla="*/ 0 w 635859"/>
                  <a:gd name="connsiteY3" fmla="*/ 498934 h 992710"/>
                  <a:gd name="connsiteX4" fmla="*/ 305738 w 635859"/>
                  <a:gd name="connsiteY4" fmla="*/ 0 h 992710"/>
                  <a:gd name="connsiteX0" fmla="*/ 305738 w 635859"/>
                  <a:gd name="connsiteY0" fmla="*/ 0 h 975126"/>
                  <a:gd name="connsiteX1" fmla="*/ 635859 w 635859"/>
                  <a:gd name="connsiteY1" fmla="*/ 512533 h 975126"/>
                  <a:gd name="connsiteX2" fmla="*/ 310662 w 635859"/>
                  <a:gd name="connsiteY2" fmla="*/ 975126 h 975126"/>
                  <a:gd name="connsiteX3" fmla="*/ 0 w 635859"/>
                  <a:gd name="connsiteY3" fmla="*/ 498934 h 975126"/>
                  <a:gd name="connsiteX4" fmla="*/ 305738 w 635859"/>
                  <a:gd name="connsiteY4" fmla="*/ 0 h 975126"/>
                  <a:gd name="connsiteX0" fmla="*/ 282292 w 612413"/>
                  <a:gd name="connsiteY0" fmla="*/ 0 h 975126"/>
                  <a:gd name="connsiteX1" fmla="*/ 612413 w 612413"/>
                  <a:gd name="connsiteY1" fmla="*/ 512533 h 975126"/>
                  <a:gd name="connsiteX2" fmla="*/ 287216 w 612413"/>
                  <a:gd name="connsiteY2" fmla="*/ 975126 h 975126"/>
                  <a:gd name="connsiteX3" fmla="*/ 0 w 612413"/>
                  <a:gd name="connsiteY3" fmla="*/ 475487 h 975126"/>
                  <a:gd name="connsiteX4" fmla="*/ 282292 w 612413"/>
                  <a:gd name="connsiteY4" fmla="*/ 0 h 975126"/>
                  <a:gd name="connsiteX0" fmla="*/ 282292 w 583106"/>
                  <a:gd name="connsiteY0" fmla="*/ 0 h 975126"/>
                  <a:gd name="connsiteX1" fmla="*/ 583106 w 583106"/>
                  <a:gd name="connsiteY1" fmla="*/ 506672 h 975126"/>
                  <a:gd name="connsiteX2" fmla="*/ 287216 w 583106"/>
                  <a:gd name="connsiteY2" fmla="*/ 975126 h 975126"/>
                  <a:gd name="connsiteX3" fmla="*/ 0 w 583106"/>
                  <a:gd name="connsiteY3" fmla="*/ 475487 h 975126"/>
                  <a:gd name="connsiteX4" fmla="*/ 282292 w 583106"/>
                  <a:gd name="connsiteY4" fmla="*/ 0 h 975126"/>
                  <a:gd name="connsiteX0" fmla="*/ 282292 w 583106"/>
                  <a:gd name="connsiteY0" fmla="*/ 0 h 975126"/>
                  <a:gd name="connsiteX1" fmla="*/ 583106 w 583106"/>
                  <a:gd name="connsiteY1" fmla="*/ 477364 h 975126"/>
                  <a:gd name="connsiteX2" fmla="*/ 287216 w 583106"/>
                  <a:gd name="connsiteY2" fmla="*/ 975126 h 975126"/>
                  <a:gd name="connsiteX3" fmla="*/ 0 w 583106"/>
                  <a:gd name="connsiteY3" fmla="*/ 475487 h 975126"/>
                  <a:gd name="connsiteX4" fmla="*/ 282292 w 583106"/>
                  <a:gd name="connsiteY4" fmla="*/ 0 h 975126"/>
                  <a:gd name="connsiteX0" fmla="*/ 299877 w 600691"/>
                  <a:gd name="connsiteY0" fmla="*/ 0 h 975126"/>
                  <a:gd name="connsiteX1" fmla="*/ 600691 w 600691"/>
                  <a:gd name="connsiteY1" fmla="*/ 477364 h 975126"/>
                  <a:gd name="connsiteX2" fmla="*/ 304801 w 600691"/>
                  <a:gd name="connsiteY2" fmla="*/ 975126 h 975126"/>
                  <a:gd name="connsiteX3" fmla="*/ 0 w 600691"/>
                  <a:gd name="connsiteY3" fmla="*/ 457903 h 975126"/>
                  <a:gd name="connsiteX4" fmla="*/ 299877 w 600691"/>
                  <a:gd name="connsiteY4" fmla="*/ 0 h 975126"/>
                  <a:gd name="connsiteX0" fmla="*/ 299877 w 600691"/>
                  <a:gd name="connsiteY0" fmla="*/ 0 h 975126"/>
                  <a:gd name="connsiteX1" fmla="*/ 600691 w 600691"/>
                  <a:gd name="connsiteY1" fmla="*/ 453918 h 975126"/>
                  <a:gd name="connsiteX2" fmla="*/ 304801 w 600691"/>
                  <a:gd name="connsiteY2" fmla="*/ 975126 h 975126"/>
                  <a:gd name="connsiteX3" fmla="*/ 0 w 600691"/>
                  <a:gd name="connsiteY3" fmla="*/ 457903 h 975126"/>
                  <a:gd name="connsiteX4" fmla="*/ 299877 w 600691"/>
                  <a:gd name="connsiteY4" fmla="*/ 0 h 975126"/>
                  <a:gd name="connsiteX0" fmla="*/ 299877 w 600691"/>
                  <a:gd name="connsiteY0" fmla="*/ 0 h 992710"/>
                  <a:gd name="connsiteX1" fmla="*/ 600691 w 600691"/>
                  <a:gd name="connsiteY1" fmla="*/ 471502 h 992710"/>
                  <a:gd name="connsiteX2" fmla="*/ 304801 w 600691"/>
                  <a:gd name="connsiteY2" fmla="*/ 992710 h 992710"/>
                  <a:gd name="connsiteX3" fmla="*/ 0 w 600691"/>
                  <a:gd name="connsiteY3" fmla="*/ 475487 h 992710"/>
                  <a:gd name="connsiteX4" fmla="*/ 299877 w 600691"/>
                  <a:gd name="connsiteY4" fmla="*/ 0 h 992710"/>
                  <a:gd name="connsiteX0" fmla="*/ 288154 w 600691"/>
                  <a:gd name="connsiteY0" fmla="*/ 0 h 1004433"/>
                  <a:gd name="connsiteX1" fmla="*/ 600691 w 600691"/>
                  <a:gd name="connsiteY1" fmla="*/ 483225 h 1004433"/>
                  <a:gd name="connsiteX2" fmla="*/ 304801 w 600691"/>
                  <a:gd name="connsiteY2" fmla="*/ 1004433 h 1004433"/>
                  <a:gd name="connsiteX3" fmla="*/ 0 w 600691"/>
                  <a:gd name="connsiteY3" fmla="*/ 487210 h 1004433"/>
                  <a:gd name="connsiteX4" fmla="*/ 288154 w 600691"/>
                  <a:gd name="connsiteY4" fmla="*/ 0 h 100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691" h="1004433">
                    <a:moveTo>
                      <a:pt x="288154" y="0"/>
                    </a:moveTo>
                    <a:lnTo>
                      <a:pt x="600691" y="483225"/>
                    </a:lnTo>
                    <a:lnTo>
                      <a:pt x="304801" y="1004433"/>
                    </a:lnTo>
                    <a:lnTo>
                      <a:pt x="0" y="487210"/>
                    </a:lnTo>
                    <a:lnTo>
                      <a:pt x="288154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Rectangle 12">
                <a:extLst>
                  <a:ext uri="{FF2B5EF4-FFF2-40B4-BE49-F238E27FC236}">
                    <a16:creationId xmlns:a16="http://schemas.microsoft.com/office/drawing/2014/main" id="{7A982B3D-8EB6-4E39-B65C-9BCCD63593DF}"/>
                  </a:ext>
                </a:extLst>
              </p:cNvPr>
              <p:cNvSpPr/>
              <p:nvPr userDrawn="1"/>
            </p:nvSpPr>
            <p:spPr bwMode="ltGray">
              <a:xfrm rot="7205450">
                <a:off x="11012814" y="-115612"/>
                <a:ext cx="600691" cy="1004433"/>
              </a:xfrm>
              <a:custGeom>
                <a:avLst/>
                <a:gdLst>
                  <a:gd name="connsiteX0" fmla="*/ 0 w 633984"/>
                  <a:gd name="connsiteY0" fmla="*/ 0 h 886968"/>
                  <a:gd name="connsiteX1" fmla="*/ 633984 w 633984"/>
                  <a:gd name="connsiteY1" fmla="*/ 0 h 886968"/>
                  <a:gd name="connsiteX2" fmla="*/ 633984 w 633984"/>
                  <a:gd name="connsiteY2" fmla="*/ 886968 h 886968"/>
                  <a:gd name="connsiteX3" fmla="*/ 0 w 633984"/>
                  <a:gd name="connsiteY3" fmla="*/ 886968 h 886968"/>
                  <a:gd name="connsiteX4" fmla="*/ 0 w 633984"/>
                  <a:gd name="connsiteY4" fmla="*/ 0 h 886968"/>
                  <a:gd name="connsiteX0" fmla="*/ 0 w 816864"/>
                  <a:gd name="connsiteY0" fmla="*/ 0 h 886968"/>
                  <a:gd name="connsiteX1" fmla="*/ 816864 w 816864"/>
                  <a:gd name="connsiteY1" fmla="*/ 539496 h 886968"/>
                  <a:gd name="connsiteX2" fmla="*/ 633984 w 816864"/>
                  <a:gd name="connsiteY2" fmla="*/ 886968 h 886968"/>
                  <a:gd name="connsiteX3" fmla="*/ 0 w 816864"/>
                  <a:gd name="connsiteY3" fmla="*/ 886968 h 886968"/>
                  <a:gd name="connsiteX4" fmla="*/ 0 w 816864"/>
                  <a:gd name="connsiteY4" fmla="*/ 0 h 886968"/>
                  <a:gd name="connsiteX0" fmla="*/ 539496 w 816864"/>
                  <a:gd name="connsiteY0" fmla="*/ 0 h 795528"/>
                  <a:gd name="connsiteX1" fmla="*/ 816864 w 816864"/>
                  <a:gd name="connsiteY1" fmla="*/ 448056 h 795528"/>
                  <a:gd name="connsiteX2" fmla="*/ 633984 w 816864"/>
                  <a:gd name="connsiteY2" fmla="*/ 795528 h 795528"/>
                  <a:gd name="connsiteX3" fmla="*/ 0 w 816864"/>
                  <a:gd name="connsiteY3" fmla="*/ 795528 h 795528"/>
                  <a:gd name="connsiteX4" fmla="*/ 539496 w 816864"/>
                  <a:gd name="connsiteY4" fmla="*/ 0 h 795528"/>
                  <a:gd name="connsiteX0" fmla="*/ 329184 w 606552"/>
                  <a:gd name="connsiteY0" fmla="*/ 0 h 795528"/>
                  <a:gd name="connsiteX1" fmla="*/ 606552 w 606552"/>
                  <a:gd name="connsiteY1" fmla="*/ 448056 h 795528"/>
                  <a:gd name="connsiteX2" fmla="*/ 423672 w 606552"/>
                  <a:gd name="connsiteY2" fmla="*/ 795528 h 795528"/>
                  <a:gd name="connsiteX3" fmla="*/ 0 w 606552"/>
                  <a:gd name="connsiteY3" fmla="*/ 475488 h 795528"/>
                  <a:gd name="connsiteX4" fmla="*/ 329184 w 606552"/>
                  <a:gd name="connsiteY4" fmla="*/ 0 h 795528"/>
                  <a:gd name="connsiteX0" fmla="*/ 329184 w 606552"/>
                  <a:gd name="connsiteY0" fmla="*/ 0 h 969264"/>
                  <a:gd name="connsiteX1" fmla="*/ 606552 w 606552"/>
                  <a:gd name="connsiteY1" fmla="*/ 448056 h 969264"/>
                  <a:gd name="connsiteX2" fmla="*/ 304800 w 606552"/>
                  <a:gd name="connsiteY2" fmla="*/ 969264 h 969264"/>
                  <a:gd name="connsiteX3" fmla="*/ 0 w 606552"/>
                  <a:gd name="connsiteY3" fmla="*/ 475488 h 969264"/>
                  <a:gd name="connsiteX4" fmla="*/ 329184 w 606552"/>
                  <a:gd name="connsiteY4" fmla="*/ 0 h 969264"/>
                  <a:gd name="connsiteX0" fmla="*/ 305738 w 606552"/>
                  <a:gd name="connsiteY0" fmla="*/ 0 h 992710"/>
                  <a:gd name="connsiteX1" fmla="*/ 606552 w 606552"/>
                  <a:gd name="connsiteY1" fmla="*/ 471502 h 992710"/>
                  <a:gd name="connsiteX2" fmla="*/ 304800 w 606552"/>
                  <a:gd name="connsiteY2" fmla="*/ 992710 h 992710"/>
                  <a:gd name="connsiteX3" fmla="*/ 0 w 606552"/>
                  <a:gd name="connsiteY3" fmla="*/ 498934 h 992710"/>
                  <a:gd name="connsiteX4" fmla="*/ 305738 w 606552"/>
                  <a:gd name="connsiteY4" fmla="*/ 0 h 992710"/>
                  <a:gd name="connsiteX0" fmla="*/ 305738 w 635859"/>
                  <a:gd name="connsiteY0" fmla="*/ 0 h 992710"/>
                  <a:gd name="connsiteX1" fmla="*/ 635859 w 635859"/>
                  <a:gd name="connsiteY1" fmla="*/ 512533 h 992710"/>
                  <a:gd name="connsiteX2" fmla="*/ 304800 w 635859"/>
                  <a:gd name="connsiteY2" fmla="*/ 992710 h 992710"/>
                  <a:gd name="connsiteX3" fmla="*/ 0 w 635859"/>
                  <a:gd name="connsiteY3" fmla="*/ 498934 h 992710"/>
                  <a:gd name="connsiteX4" fmla="*/ 305738 w 635859"/>
                  <a:gd name="connsiteY4" fmla="*/ 0 h 992710"/>
                  <a:gd name="connsiteX0" fmla="*/ 305738 w 635859"/>
                  <a:gd name="connsiteY0" fmla="*/ 0 h 975126"/>
                  <a:gd name="connsiteX1" fmla="*/ 635859 w 635859"/>
                  <a:gd name="connsiteY1" fmla="*/ 512533 h 975126"/>
                  <a:gd name="connsiteX2" fmla="*/ 310662 w 635859"/>
                  <a:gd name="connsiteY2" fmla="*/ 975126 h 975126"/>
                  <a:gd name="connsiteX3" fmla="*/ 0 w 635859"/>
                  <a:gd name="connsiteY3" fmla="*/ 498934 h 975126"/>
                  <a:gd name="connsiteX4" fmla="*/ 305738 w 635859"/>
                  <a:gd name="connsiteY4" fmla="*/ 0 h 975126"/>
                  <a:gd name="connsiteX0" fmla="*/ 282292 w 612413"/>
                  <a:gd name="connsiteY0" fmla="*/ 0 h 975126"/>
                  <a:gd name="connsiteX1" fmla="*/ 612413 w 612413"/>
                  <a:gd name="connsiteY1" fmla="*/ 512533 h 975126"/>
                  <a:gd name="connsiteX2" fmla="*/ 287216 w 612413"/>
                  <a:gd name="connsiteY2" fmla="*/ 975126 h 975126"/>
                  <a:gd name="connsiteX3" fmla="*/ 0 w 612413"/>
                  <a:gd name="connsiteY3" fmla="*/ 475487 h 975126"/>
                  <a:gd name="connsiteX4" fmla="*/ 282292 w 612413"/>
                  <a:gd name="connsiteY4" fmla="*/ 0 h 975126"/>
                  <a:gd name="connsiteX0" fmla="*/ 282292 w 583106"/>
                  <a:gd name="connsiteY0" fmla="*/ 0 h 975126"/>
                  <a:gd name="connsiteX1" fmla="*/ 583106 w 583106"/>
                  <a:gd name="connsiteY1" fmla="*/ 506672 h 975126"/>
                  <a:gd name="connsiteX2" fmla="*/ 287216 w 583106"/>
                  <a:gd name="connsiteY2" fmla="*/ 975126 h 975126"/>
                  <a:gd name="connsiteX3" fmla="*/ 0 w 583106"/>
                  <a:gd name="connsiteY3" fmla="*/ 475487 h 975126"/>
                  <a:gd name="connsiteX4" fmla="*/ 282292 w 583106"/>
                  <a:gd name="connsiteY4" fmla="*/ 0 h 975126"/>
                  <a:gd name="connsiteX0" fmla="*/ 282292 w 583106"/>
                  <a:gd name="connsiteY0" fmla="*/ 0 h 975126"/>
                  <a:gd name="connsiteX1" fmla="*/ 583106 w 583106"/>
                  <a:gd name="connsiteY1" fmla="*/ 477364 h 975126"/>
                  <a:gd name="connsiteX2" fmla="*/ 287216 w 583106"/>
                  <a:gd name="connsiteY2" fmla="*/ 975126 h 975126"/>
                  <a:gd name="connsiteX3" fmla="*/ 0 w 583106"/>
                  <a:gd name="connsiteY3" fmla="*/ 475487 h 975126"/>
                  <a:gd name="connsiteX4" fmla="*/ 282292 w 583106"/>
                  <a:gd name="connsiteY4" fmla="*/ 0 h 975126"/>
                  <a:gd name="connsiteX0" fmla="*/ 299877 w 600691"/>
                  <a:gd name="connsiteY0" fmla="*/ 0 h 975126"/>
                  <a:gd name="connsiteX1" fmla="*/ 600691 w 600691"/>
                  <a:gd name="connsiteY1" fmla="*/ 477364 h 975126"/>
                  <a:gd name="connsiteX2" fmla="*/ 304801 w 600691"/>
                  <a:gd name="connsiteY2" fmla="*/ 975126 h 975126"/>
                  <a:gd name="connsiteX3" fmla="*/ 0 w 600691"/>
                  <a:gd name="connsiteY3" fmla="*/ 457903 h 975126"/>
                  <a:gd name="connsiteX4" fmla="*/ 299877 w 600691"/>
                  <a:gd name="connsiteY4" fmla="*/ 0 h 975126"/>
                  <a:gd name="connsiteX0" fmla="*/ 299877 w 600691"/>
                  <a:gd name="connsiteY0" fmla="*/ 0 h 975126"/>
                  <a:gd name="connsiteX1" fmla="*/ 600691 w 600691"/>
                  <a:gd name="connsiteY1" fmla="*/ 453918 h 975126"/>
                  <a:gd name="connsiteX2" fmla="*/ 304801 w 600691"/>
                  <a:gd name="connsiteY2" fmla="*/ 975126 h 975126"/>
                  <a:gd name="connsiteX3" fmla="*/ 0 w 600691"/>
                  <a:gd name="connsiteY3" fmla="*/ 457903 h 975126"/>
                  <a:gd name="connsiteX4" fmla="*/ 299877 w 600691"/>
                  <a:gd name="connsiteY4" fmla="*/ 0 h 975126"/>
                  <a:gd name="connsiteX0" fmla="*/ 299877 w 600691"/>
                  <a:gd name="connsiteY0" fmla="*/ 0 h 992710"/>
                  <a:gd name="connsiteX1" fmla="*/ 600691 w 600691"/>
                  <a:gd name="connsiteY1" fmla="*/ 471502 h 992710"/>
                  <a:gd name="connsiteX2" fmla="*/ 304801 w 600691"/>
                  <a:gd name="connsiteY2" fmla="*/ 992710 h 992710"/>
                  <a:gd name="connsiteX3" fmla="*/ 0 w 600691"/>
                  <a:gd name="connsiteY3" fmla="*/ 475487 h 992710"/>
                  <a:gd name="connsiteX4" fmla="*/ 299877 w 600691"/>
                  <a:gd name="connsiteY4" fmla="*/ 0 h 992710"/>
                  <a:gd name="connsiteX0" fmla="*/ 288154 w 600691"/>
                  <a:gd name="connsiteY0" fmla="*/ 0 h 1004433"/>
                  <a:gd name="connsiteX1" fmla="*/ 600691 w 600691"/>
                  <a:gd name="connsiteY1" fmla="*/ 483225 h 1004433"/>
                  <a:gd name="connsiteX2" fmla="*/ 304801 w 600691"/>
                  <a:gd name="connsiteY2" fmla="*/ 1004433 h 1004433"/>
                  <a:gd name="connsiteX3" fmla="*/ 0 w 600691"/>
                  <a:gd name="connsiteY3" fmla="*/ 487210 h 1004433"/>
                  <a:gd name="connsiteX4" fmla="*/ 288154 w 600691"/>
                  <a:gd name="connsiteY4" fmla="*/ 0 h 100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691" h="1004433">
                    <a:moveTo>
                      <a:pt x="288154" y="0"/>
                    </a:moveTo>
                    <a:lnTo>
                      <a:pt x="600691" y="483225"/>
                    </a:lnTo>
                    <a:lnTo>
                      <a:pt x="304801" y="1004433"/>
                    </a:lnTo>
                    <a:lnTo>
                      <a:pt x="0" y="487210"/>
                    </a:lnTo>
                    <a:lnTo>
                      <a:pt x="288154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Rectangle 12">
                <a:extLst>
                  <a:ext uri="{FF2B5EF4-FFF2-40B4-BE49-F238E27FC236}">
                    <a16:creationId xmlns:a16="http://schemas.microsoft.com/office/drawing/2014/main" id="{CE46F557-A248-4E97-AAB0-76B41F7A028D}"/>
                  </a:ext>
                </a:extLst>
              </p:cNvPr>
              <p:cNvSpPr/>
              <p:nvPr userDrawn="1"/>
            </p:nvSpPr>
            <p:spPr bwMode="ltGray">
              <a:xfrm rot="10800000">
                <a:off x="10553600" y="144499"/>
                <a:ext cx="600691" cy="1004433"/>
              </a:xfrm>
              <a:custGeom>
                <a:avLst/>
                <a:gdLst>
                  <a:gd name="connsiteX0" fmla="*/ 0 w 633984"/>
                  <a:gd name="connsiteY0" fmla="*/ 0 h 886968"/>
                  <a:gd name="connsiteX1" fmla="*/ 633984 w 633984"/>
                  <a:gd name="connsiteY1" fmla="*/ 0 h 886968"/>
                  <a:gd name="connsiteX2" fmla="*/ 633984 w 633984"/>
                  <a:gd name="connsiteY2" fmla="*/ 886968 h 886968"/>
                  <a:gd name="connsiteX3" fmla="*/ 0 w 633984"/>
                  <a:gd name="connsiteY3" fmla="*/ 886968 h 886968"/>
                  <a:gd name="connsiteX4" fmla="*/ 0 w 633984"/>
                  <a:gd name="connsiteY4" fmla="*/ 0 h 886968"/>
                  <a:gd name="connsiteX0" fmla="*/ 0 w 816864"/>
                  <a:gd name="connsiteY0" fmla="*/ 0 h 886968"/>
                  <a:gd name="connsiteX1" fmla="*/ 816864 w 816864"/>
                  <a:gd name="connsiteY1" fmla="*/ 539496 h 886968"/>
                  <a:gd name="connsiteX2" fmla="*/ 633984 w 816864"/>
                  <a:gd name="connsiteY2" fmla="*/ 886968 h 886968"/>
                  <a:gd name="connsiteX3" fmla="*/ 0 w 816864"/>
                  <a:gd name="connsiteY3" fmla="*/ 886968 h 886968"/>
                  <a:gd name="connsiteX4" fmla="*/ 0 w 816864"/>
                  <a:gd name="connsiteY4" fmla="*/ 0 h 886968"/>
                  <a:gd name="connsiteX0" fmla="*/ 539496 w 816864"/>
                  <a:gd name="connsiteY0" fmla="*/ 0 h 795528"/>
                  <a:gd name="connsiteX1" fmla="*/ 816864 w 816864"/>
                  <a:gd name="connsiteY1" fmla="*/ 448056 h 795528"/>
                  <a:gd name="connsiteX2" fmla="*/ 633984 w 816864"/>
                  <a:gd name="connsiteY2" fmla="*/ 795528 h 795528"/>
                  <a:gd name="connsiteX3" fmla="*/ 0 w 816864"/>
                  <a:gd name="connsiteY3" fmla="*/ 795528 h 795528"/>
                  <a:gd name="connsiteX4" fmla="*/ 539496 w 816864"/>
                  <a:gd name="connsiteY4" fmla="*/ 0 h 795528"/>
                  <a:gd name="connsiteX0" fmla="*/ 329184 w 606552"/>
                  <a:gd name="connsiteY0" fmla="*/ 0 h 795528"/>
                  <a:gd name="connsiteX1" fmla="*/ 606552 w 606552"/>
                  <a:gd name="connsiteY1" fmla="*/ 448056 h 795528"/>
                  <a:gd name="connsiteX2" fmla="*/ 423672 w 606552"/>
                  <a:gd name="connsiteY2" fmla="*/ 795528 h 795528"/>
                  <a:gd name="connsiteX3" fmla="*/ 0 w 606552"/>
                  <a:gd name="connsiteY3" fmla="*/ 475488 h 795528"/>
                  <a:gd name="connsiteX4" fmla="*/ 329184 w 606552"/>
                  <a:gd name="connsiteY4" fmla="*/ 0 h 795528"/>
                  <a:gd name="connsiteX0" fmla="*/ 329184 w 606552"/>
                  <a:gd name="connsiteY0" fmla="*/ 0 h 969264"/>
                  <a:gd name="connsiteX1" fmla="*/ 606552 w 606552"/>
                  <a:gd name="connsiteY1" fmla="*/ 448056 h 969264"/>
                  <a:gd name="connsiteX2" fmla="*/ 304800 w 606552"/>
                  <a:gd name="connsiteY2" fmla="*/ 969264 h 969264"/>
                  <a:gd name="connsiteX3" fmla="*/ 0 w 606552"/>
                  <a:gd name="connsiteY3" fmla="*/ 475488 h 969264"/>
                  <a:gd name="connsiteX4" fmla="*/ 329184 w 606552"/>
                  <a:gd name="connsiteY4" fmla="*/ 0 h 969264"/>
                  <a:gd name="connsiteX0" fmla="*/ 305738 w 606552"/>
                  <a:gd name="connsiteY0" fmla="*/ 0 h 992710"/>
                  <a:gd name="connsiteX1" fmla="*/ 606552 w 606552"/>
                  <a:gd name="connsiteY1" fmla="*/ 471502 h 992710"/>
                  <a:gd name="connsiteX2" fmla="*/ 304800 w 606552"/>
                  <a:gd name="connsiteY2" fmla="*/ 992710 h 992710"/>
                  <a:gd name="connsiteX3" fmla="*/ 0 w 606552"/>
                  <a:gd name="connsiteY3" fmla="*/ 498934 h 992710"/>
                  <a:gd name="connsiteX4" fmla="*/ 305738 w 606552"/>
                  <a:gd name="connsiteY4" fmla="*/ 0 h 992710"/>
                  <a:gd name="connsiteX0" fmla="*/ 305738 w 635859"/>
                  <a:gd name="connsiteY0" fmla="*/ 0 h 992710"/>
                  <a:gd name="connsiteX1" fmla="*/ 635859 w 635859"/>
                  <a:gd name="connsiteY1" fmla="*/ 512533 h 992710"/>
                  <a:gd name="connsiteX2" fmla="*/ 304800 w 635859"/>
                  <a:gd name="connsiteY2" fmla="*/ 992710 h 992710"/>
                  <a:gd name="connsiteX3" fmla="*/ 0 w 635859"/>
                  <a:gd name="connsiteY3" fmla="*/ 498934 h 992710"/>
                  <a:gd name="connsiteX4" fmla="*/ 305738 w 635859"/>
                  <a:gd name="connsiteY4" fmla="*/ 0 h 992710"/>
                  <a:gd name="connsiteX0" fmla="*/ 305738 w 635859"/>
                  <a:gd name="connsiteY0" fmla="*/ 0 h 975126"/>
                  <a:gd name="connsiteX1" fmla="*/ 635859 w 635859"/>
                  <a:gd name="connsiteY1" fmla="*/ 512533 h 975126"/>
                  <a:gd name="connsiteX2" fmla="*/ 310662 w 635859"/>
                  <a:gd name="connsiteY2" fmla="*/ 975126 h 975126"/>
                  <a:gd name="connsiteX3" fmla="*/ 0 w 635859"/>
                  <a:gd name="connsiteY3" fmla="*/ 498934 h 975126"/>
                  <a:gd name="connsiteX4" fmla="*/ 305738 w 635859"/>
                  <a:gd name="connsiteY4" fmla="*/ 0 h 975126"/>
                  <a:gd name="connsiteX0" fmla="*/ 282292 w 612413"/>
                  <a:gd name="connsiteY0" fmla="*/ 0 h 975126"/>
                  <a:gd name="connsiteX1" fmla="*/ 612413 w 612413"/>
                  <a:gd name="connsiteY1" fmla="*/ 512533 h 975126"/>
                  <a:gd name="connsiteX2" fmla="*/ 287216 w 612413"/>
                  <a:gd name="connsiteY2" fmla="*/ 975126 h 975126"/>
                  <a:gd name="connsiteX3" fmla="*/ 0 w 612413"/>
                  <a:gd name="connsiteY3" fmla="*/ 475487 h 975126"/>
                  <a:gd name="connsiteX4" fmla="*/ 282292 w 612413"/>
                  <a:gd name="connsiteY4" fmla="*/ 0 h 975126"/>
                  <a:gd name="connsiteX0" fmla="*/ 282292 w 583106"/>
                  <a:gd name="connsiteY0" fmla="*/ 0 h 975126"/>
                  <a:gd name="connsiteX1" fmla="*/ 583106 w 583106"/>
                  <a:gd name="connsiteY1" fmla="*/ 506672 h 975126"/>
                  <a:gd name="connsiteX2" fmla="*/ 287216 w 583106"/>
                  <a:gd name="connsiteY2" fmla="*/ 975126 h 975126"/>
                  <a:gd name="connsiteX3" fmla="*/ 0 w 583106"/>
                  <a:gd name="connsiteY3" fmla="*/ 475487 h 975126"/>
                  <a:gd name="connsiteX4" fmla="*/ 282292 w 583106"/>
                  <a:gd name="connsiteY4" fmla="*/ 0 h 975126"/>
                  <a:gd name="connsiteX0" fmla="*/ 282292 w 583106"/>
                  <a:gd name="connsiteY0" fmla="*/ 0 h 975126"/>
                  <a:gd name="connsiteX1" fmla="*/ 583106 w 583106"/>
                  <a:gd name="connsiteY1" fmla="*/ 477364 h 975126"/>
                  <a:gd name="connsiteX2" fmla="*/ 287216 w 583106"/>
                  <a:gd name="connsiteY2" fmla="*/ 975126 h 975126"/>
                  <a:gd name="connsiteX3" fmla="*/ 0 w 583106"/>
                  <a:gd name="connsiteY3" fmla="*/ 475487 h 975126"/>
                  <a:gd name="connsiteX4" fmla="*/ 282292 w 583106"/>
                  <a:gd name="connsiteY4" fmla="*/ 0 h 975126"/>
                  <a:gd name="connsiteX0" fmla="*/ 299877 w 600691"/>
                  <a:gd name="connsiteY0" fmla="*/ 0 h 975126"/>
                  <a:gd name="connsiteX1" fmla="*/ 600691 w 600691"/>
                  <a:gd name="connsiteY1" fmla="*/ 477364 h 975126"/>
                  <a:gd name="connsiteX2" fmla="*/ 304801 w 600691"/>
                  <a:gd name="connsiteY2" fmla="*/ 975126 h 975126"/>
                  <a:gd name="connsiteX3" fmla="*/ 0 w 600691"/>
                  <a:gd name="connsiteY3" fmla="*/ 457903 h 975126"/>
                  <a:gd name="connsiteX4" fmla="*/ 299877 w 600691"/>
                  <a:gd name="connsiteY4" fmla="*/ 0 h 975126"/>
                  <a:gd name="connsiteX0" fmla="*/ 299877 w 600691"/>
                  <a:gd name="connsiteY0" fmla="*/ 0 h 975126"/>
                  <a:gd name="connsiteX1" fmla="*/ 600691 w 600691"/>
                  <a:gd name="connsiteY1" fmla="*/ 453918 h 975126"/>
                  <a:gd name="connsiteX2" fmla="*/ 304801 w 600691"/>
                  <a:gd name="connsiteY2" fmla="*/ 975126 h 975126"/>
                  <a:gd name="connsiteX3" fmla="*/ 0 w 600691"/>
                  <a:gd name="connsiteY3" fmla="*/ 457903 h 975126"/>
                  <a:gd name="connsiteX4" fmla="*/ 299877 w 600691"/>
                  <a:gd name="connsiteY4" fmla="*/ 0 h 975126"/>
                  <a:gd name="connsiteX0" fmla="*/ 299877 w 600691"/>
                  <a:gd name="connsiteY0" fmla="*/ 0 h 992710"/>
                  <a:gd name="connsiteX1" fmla="*/ 600691 w 600691"/>
                  <a:gd name="connsiteY1" fmla="*/ 471502 h 992710"/>
                  <a:gd name="connsiteX2" fmla="*/ 304801 w 600691"/>
                  <a:gd name="connsiteY2" fmla="*/ 992710 h 992710"/>
                  <a:gd name="connsiteX3" fmla="*/ 0 w 600691"/>
                  <a:gd name="connsiteY3" fmla="*/ 475487 h 992710"/>
                  <a:gd name="connsiteX4" fmla="*/ 299877 w 600691"/>
                  <a:gd name="connsiteY4" fmla="*/ 0 h 992710"/>
                  <a:gd name="connsiteX0" fmla="*/ 288154 w 600691"/>
                  <a:gd name="connsiteY0" fmla="*/ 0 h 1004433"/>
                  <a:gd name="connsiteX1" fmla="*/ 600691 w 600691"/>
                  <a:gd name="connsiteY1" fmla="*/ 483225 h 1004433"/>
                  <a:gd name="connsiteX2" fmla="*/ 304801 w 600691"/>
                  <a:gd name="connsiteY2" fmla="*/ 1004433 h 1004433"/>
                  <a:gd name="connsiteX3" fmla="*/ 0 w 600691"/>
                  <a:gd name="connsiteY3" fmla="*/ 487210 h 1004433"/>
                  <a:gd name="connsiteX4" fmla="*/ 288154 w 600691"/>
                  <a:gd name="connsiteY4" fmla="*/ 0 h 100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691" h="1004433">
                    <a:moveTo>
                      <a:pt x="288154" y="0"/>
                    </a:moveTo>
                    <a:lnTo>
                      <a:pt x="600691" y="483225"/>
                    </a:lnTo>
                    <a:lnTo>
                      <a:pt x="304801" y="1004433"/>
                    </a:lnTo>
                    <a:lnTo>
                      <a:pt x="0" y="487210"/>
                    </a:lnTo>
                    <a:lnTo>
                      <a:pt x="288154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55F3B-36AB-4155-8593-9E6AD42F544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4320" y="251278"/>
            <a:ext cx="10491942" cy="157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C5360-E815-4AA6-8B80-8822A5428830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4320" y="1960916"/>
            <a:ext cx="10519480" cy="4232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7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71" r:id="rId7"/>
    <p:sldLayoutId id="2147483660" r:id="rId8"/>
    <p:sldLayoutId id="2147483656" r:id="rId9"/>
    <p:sldLayoutId id="2147483657" r:id="rId10"/>
    <p:sldLayoutId id="2147483655" r:id="rId11"/>
    <p:sldLayoutId id="2147483670" r:id="rId12"/>
    <p:sldLayoutId id="2147483663" r:id="rId13"/>
    <p:sldLayoutId id="2147483662" r:id="rId14"/>
    <p:sldLayoutId id="2147483667" r:id="rId15"/>
    <p:sldLayoutId id="2147483666" r:id="rId16"/>
    <p:sldLayoutId id="2147483661" r:id="rId17"/>
    <p:sldLayoutId id="2147483668" r:id="rId18"/>
    <p:sldLayoutId id="2147483665" r:id="rId19"/>
    <p:sldLayoutId id="2147483664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spoSMJp_z20?start=86&amp;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74FBgOZTDw?feature=oembed" TargetMode="Externa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BrL0KkBDHs?start=9&amp;feature=oembed" TargetMode="Externa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RV-YvA4Dng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-BXigKjIrIc?feature=oembed" TargetMode="Externa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DEFD9C-7819-40BC-AFEB-FD73DEE7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29" y="285593"/>
            <a:ext cx="10491942" cy="1578132"/>
          </a:xfrm>
        </p:spPr>
        <p:txBody>
          <a:bodyPr>
            <a:norm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District Lay Memorial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62B5623-C8DC-49E7-A9CC-247C6D548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0974"/>
          <a:stretch/>
        </p:blipFill>
        <p:spPr>
          <a:xfrm>
            <a:off x="1661153" y="1863725"/>
            <a:ext cx="7059694" cy="356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03C117-AE14-A6A5-5A69-8F3DB0DB85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603634" y="1011936"/>
            <a:ext cx="2225182" cy="2139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42420DC4-84D3-8EFC-91F3-941281704DC4}"/>
              </a:ext>
            </a:extLst>
          </p:cNvPr>
          <p:cNvSpPr txBox="1">
            <a:spLocks/>
          </p:cNvSpPr>
          <p:nvPr/>
        </p:nvSpPr>
        <p:spPr>
          <a:xfrm>
            <a:off x="554678" y="5368200"/>
            <a:ext cx="10491942" cy="157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 Thousand  &amp; Twenty-Two</a:t>
            </a:r>
          </a:p>
        </p:txBody>
      </p:sp>
      <p:pic>
        <p:nvPicPr>
          <p:cNvPr id="2" name="Online Media 1" title="Old Songs Medley: Hold Onto God's Unchanging Hand / I'm a Soldier / He's the Great Consolator /...">
            <a:hlinkClick r:id="" action="ppaction://media"/>
            <a:extLst>
              <a:ext uri="{FF2B5EF4-FFF2-40B4-BE49-F238E27FC236}">
                <a16:creationId xmlns:a16="http://schemas.microsoft.com/office/drawing/2014/main" id="{4ACD6032-0A3B-455E-2698-1EDE6E0361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603634" y="4055909"/>
            <a:ext cx="1595360" cy="119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9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DEFD9C-7819-40BC-AFEB-FD73DEE7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29" y="212834"/>
            <a:ext cx="10491942" cy="1650891"/>
          </a:xfrm>
        </p:spPr>
        <p:txBody>
          <a:bodyPr anchor="t" anchorCtr="0">
            <a:normAutofit/>
          </a:bodyPr>
          <a:lstStyle/>
          <a:p>
            <a:r>
              <a:rPr lang="en-US" sz="7500" dirty="0"/>
              <a:t>His Eye Is On The Sparrow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3BEE4C-80F8-373B-0B82-73018F4DF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8786" y="938048"/>
            <a:ext cx="3551436" cy="3277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nline Media 1" title="Lauryn Hill &amp; Tanya Blount - His Eye Is On The Sparrow lyrics">
            <a:hlinkClick r:id="" action="ppaction://media"/>
            <a:extLst>
              <a:ext uri="{FF2B5EF4-FFF2-40B4-BE49-F238E27FC236}">
                <a16:creationId xmlns:a16="http://schemas.microsoft.com/office/drawing/2014/main" id="{8E4BBDD4-E029-8848-5B79-7D0A83B665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31462" y="1806432"/>
            <a:ext cx="6638785" cy="375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6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DEFD9C-7819-40BC-AFEB-FD73DEE7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29" y="285593"/>
            <a:ext cx="10491942" cy="1578132"/>
          </a:xfrm>
        </p:spPr>
        <p:txBody>
          <a:bodyPr>
            <a:normAutofit/>
          </a:bodyPr>
          <a:lstStyle/>
          <a:p>
            <a:r>
              <a:rPr lang="en-US" dirty="0"/>
              <a:t>We Will Remember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3C117-AE14-A6A5-5A69-8F3DB0DB85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61874" y="971550"/>
            <a:ext cx="2601069" cy="240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CCBEDF-5F6D-5F04-D3CF-776DE1747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77" y="1863725"/>
            <a:ext cx="6248401" cy="446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F753D4-A982-3781-2B79-78C07D005BBE}"/>
              </a:ext>
            </a:extLst>
          </p:cNvPr>
          <p:cNvSpPr txBox="1"/>
          <p:nvPr/>
        </p:nvSpPr>
        <p:spPr>
          <a:xfrm>
            <a:off x="2150918" y="3642016"/>
            <a:ext cx="2774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15:21-25 (NLT)</a:t>
            </a:r>
          </a:p>
        </p:txBody>
      </p:sp>
    </p:spTree>
    <p:extLst>
      <p:ext uri="{BB962C8B-B14F-4D97-AF65-F5344CB8AC3E}">
        <p14:creationId xmlns:p14="http://schemas.microsoft.com/office/powerpoint/2010/main" val="155268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E992A30-0868-48A0-B45F-18958BBB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37684" y="223283"/>
            <a:ext cx="7559749" cy="2009553"/>
          </a:xfrm>
        </p:spPr>
        <p:txBody>
          <a:bodyPr/>
          <a:lstStyle/>
          <a:p>
            <a:pPr algn="ctr"/>
            <a:r>
              <a:rPr lang="en-US" sz="7900" dirty="0"/>
              <a:t>Desert Mountain Conference </a:t>
            </a:r>
          </a:p>
        </p:txBody>
      </p:sp>
      <p:sp>
        <p:nvSpPr>
          <p:cNvPr id="5" name="Subtitle 11">
            <a:extLst>
              <a:ext uri="{FF2B5EF4-FFF2-40B4-BE49-F238E27FC236}">
                <a16:creationId xmlns:a16="http://schemas.microsoft.com/office/drawing/2014/main" id="{9B156B7E-2ED1-7ED8-14A4-0EFBDB523D39}"/>
              </a:ext>
            </a:extLst>
          </p:cNvPr>
          <p:cNvSpPr txBox="1">
            <a:spLocks/>
          </p:cNvSpPr>
          <p:nvPr/>
        </p:nvSpPr>
        <p:spPr>
          <a:xfrm>
            <a:off x="656516" y="3051543"/>
            <a:ext cx="4080584" cy="31968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 Paris-</a:t>
            </a:r>
            <a:r>
              <a:rPr lang="en-US" sz="32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Bendaw</a:t>
            </a:r>
            <a:endParaRPr lang="en-US" sz="3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DEBORAH COX</a:t>
            </a:r>
            <a:endParaRPr lang="en-US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335C50E-45C2-0EB0-B3F3-238DBE5CE83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0753" r="20753"/>
          <a:stretch/>
        </p:blipFill>
        <p:spPr>
          <a:xfrm>
            <a:off x="6132810" y="727663"/>
            <a:ext cx="5402674" cy="5402674"/>
          </a:xfrm>
        </p:spPr>
      </p:pic>
    </p:spTree>
    <p:extLst>
      <p:ext uri="{BB962C8B-B14F-4D97-AF65-F5344CB8AC3E}">
        <p14:creationId xmlns:p14="http://schemas.microsoft.com/office/powerpoint/2010/main" val="37090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50BA82F-FFE8-4785-AD51-FA985B56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406" y="533400"/>
            <a:ext cx="5352393" cy="1949900"/>
          </a:xfrm>
        </p:spPr>
        <p:txBody>
          <a:bodyPr/>
          <a:lstStyle/>
          <a:p>
            <a:pPr algn="ctr"/>
            <a:r>
              <a:rPr lang="en-US" sz="7500" dirty="0"/>
              <a:t>Pacific Northwest Conference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0EEE5C-6BB6-E0E3-6C89-B0DF228E8E98}"/>
              </a:ext>
            </a:extLst>
          </p:cNvPr>
          <p:cNvSpPr/>
          <p:nvPr/>
        </p:nvSpPr>
        <p:spPr>
          <a:xfrm>
            <a:off x="7868093" y="2881423"/>
            <a:ext cx="3455664" cy="32584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39ED1C-2BC6-07B3-57DB-0A075F3017A7}"/>
              </a:ext>
            </a:extLst>
          </p:cNvPr>
          <p:cNvSpPr/>
          <p:nvPr/>
        </p:nvSpPr>
        <p:spPr>
          <a:xfrm>
            <a:off x="8896061" y="3704264"/>
            <a:ext cx="13997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-15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Gilda </a:t>
            </a:r>
            <a:br>
              <a:rPr lang="en-US" sz="4000" b="1" spc="-15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spc="-15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Oliver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4E06C2-FBF5-4866-DE7D-1AF8EC4A419A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/>
          <a:srcRect l="925" r="925"/>
          <a:stretch/>
        </p:blipFill>
        <p:spPr bwMode="auto">
          <a:xfrm>
            <a:off x="868243" y="774700"/>
            <a:ext cx="5265857" cy="53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DEFD9C-7819-40BC-AFEB-FD73DEE7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29" y="212834"/>
            <a:ext cx="10491942" cy="1650891"/>
          </a:xfrm>
        </p:spPr>
        <p:txBody>
          <a:bodyPr anchor="t" anchorCtr="0">
            <a:normAutofit/>
          </a:bodyPr>
          <a:lstStyle/>
          <a:p>
            <a:r>
              <a:rPr lang="en-US" sz="7500" dirty="0"/>
              <a:t>I Look To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3BEE4C-80F8-373B-0B82-73018F4DF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8786" y="938048"/>
            <a:ext cx="3551436" cy="3277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nline Media 2" title="I Look To You | Whitney Houston">
            <a:hlinkClick r:id="" action="ppaction://media"/>
            <a:extLst>
              <a:ext uri="{FF2B5EF4-FFF2-40B4-BE49-F238E27FC236}">
                <a16:creationId xmlns:a16="http://schemas.microsoft.com/office/drawing/2014/main" id="{B1B9CFA2-16E4-EDFB-254A-88A95DB3AF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36414" y="1674539"/>
            <a:ext cx="6044323" cy="453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God Be The Glory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420306-C5DB-4B2A-A570-93B56AB64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696" y="1063816"/>
            <a:ext cx="8723376" cy="2551113"/>
          </a:xfrm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we love must someday pass beyond our present sight…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leave us and the world we know without their radiant light.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we know that like a candle their lovely light will surely shine to brighten up another place more perfect… more divine.  And in the realm of Heaven where they shine so warm and bright.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Our loved ones live forevermore in God’s eternal light</a:t>
            </a:r>
            <a:endParaRPr lang="en-US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F60BF-4955-CC50-38AF-FF282ADA1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664" y="926708"/>
            <a:ext cx="2455164" cy="2316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70120"/>
            <a:ext cx="10515600" cy="1325880"/>
          </a:xfrm>
        </p:spPr>
        <p:txBody>
          <a:bodyPr/>
          <a:lstStyle/>
          <a:p>
            <a:r>
              <a:rPr lang="en-US" dirty="0"/>
              <a:t>Memorial Committee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420306-C5DB-4B2A-A570-93B56AB64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2879"/>
            <a:ext cx="12192000" cy="3017521"/>
          </a:xfrm>
          <a:solidFill>
            <a:schemeClr val="bg1"/>
          </a:solidFill>
        </p:spPr>
        <p:txBody>
          <a:bodyPr anchor="t" anchorCtr="0"/>
          <a:lstStyle/>
          <a:p>
            <a:r>
              <a:rPr lang="en-US" b="1" i="1" u="sng" dirty="0">
                <a:solidFill>
                  <a:srgbClr val="0070C0"/>
                </a:solidFill>
              </a:rPr>
              <a:t>Prayer..... Scripture..... Spoken Word</a:t>
            </a:r>
          </a:p>
        </p:txBody>
      </p:sp>
      <p:pic>
        <p:nvPicPr>
          <p:cNvPr id="3" name="Online Media 2" title="Still God (Spoken Word) by Sean Be">
            <a:hlinkClick r:id="" action="ppaction://media"/>
            <a:extLst>
              <a:ext uri="{FF2B5EF4-FFF2-40B4-BE49-F238E27FC236}">
                <a16:creationId xmlns:a16="http://schemas.microsoft.com/office/drawing/2014/main" id="{CAB25F69-81C2-13A0-AC6A-286130307E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92586" y="1598498"/>
            <a:ext cx="5233254" cy="28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DEFD9C-7819-40BC-AFEB-FD73DEE7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29" y="285593"/>
            <a:ext cx="10491942" cy="1578132"/>
          </a:xfrm>
        </p:spPr>
        <p:txBody>
          <a:bodyPr>
            <a:normAutofit/>
          </a:bodyPr>
          <a:lstStyle/>
          <a:p>
            <a:r>
              <a:rPr lang="en-US" dirty="0"/>
              <a:t>We Will Remember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3C117-AE14-A6A5-5A69-8F3DB0DB85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61874" y="971550"/>
            <a:ext cx="2601069" cy="240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CCBEDF-5F6D-5F04-D3CF-776DE1747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77" y="1863725"/>
            <a:ext cx="6248401" cy="446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72B6F9-E5A1-1310-D99C-FAF34D62BEE7}"/>
              </a:ext>
            </a:extLst>
          </p:cNvPr>
          <p:cNvSpPr txBox="1"/>
          <p:nvPr/>
        </p:nvSpPr>
        <p:spPr>
          <a:xfrm>
            <a:off x="2261286" y="3642016"/>
            <a:ext cx="29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15:5-7 (NLT)</a:t>
            </a:r>
          </a:p>
        </p:txBody>
      </p:sp>
    </p:spTree>
    <p:extLst>
      <p:ext uri="{BB962C8B-B14F-4D97-AF65-F5344CB8AC3E}">
        <p14:creationId xmlns:p14="http://schemas.microsoft.com/office/powerpoint/2010/main" val="37099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68A6A27-58AE-48D9-86F9-FE25C34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13" y="189457"/>
            <a:ext cx="4805187" cy="3016250"/>
          </a:xfrm>
        </p:spPr>
        <p:txBody>
          <a:bodyPr/>
          <a:lstStyle/>
          <a:p>
            <a:pPr algn="ctr"/>
            <a:r>
              <a:rPr lang="en-US" dirty="0"/>
              <a:t>Southern California Conference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FD99AFF-07F3-448B-A9A6-794134102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585" y="3205706"/>
            <a:ext cx="4520315" cy="3545967"/>
          </a:xfrm>
        </p:spPr>
        <p:txBody>
          <a:bodyPr>
            <a:normAutofit/>
          </a:bodyPr>
          <a:lstStyle/>
          <a:p>
            <a:pPr algn="ctr"/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 Burch ~ Otis Foster, Sr. ~ Billy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McIntyer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Janice Stephens ~ Bonnie Ruth Edwards ~ Oscar Cowan ~ Tom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Rall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Mary Armistead ~ JUDGE PATRICIA MAYBERRY ~ Faye Edmond ~ Glenda June Kennedy ~ Mother Mae Collier ~ Henry Chambers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44D1EB1-FD9A-DE8C-0CD7-A7D7F3BE2D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4" b="1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76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E992A30-0868-48A0-B45F-18958BBB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California Conference</a:t>
            </a:r>
          </a:p>
        </p:txBody>
      </p:sp>
      <p:sp>
        <p:nvSpPr>
          <p:cNvPr id="5" name="Subtitle 11">
            <a:extLst>
              <a:ext uri="{FF2B5EF4-FFF2-40B4-BE49-F238E27FC236}">
                <a16:creationId xmlns:a16="http://schemas.microsoft.com/office/drawing/2014/main" id="{9B156B7E-2ED1-7ED8-14A4-0EFBDB523D39}"/>
              </a:ext>
            </a:extLst>
          </p:cNvPr>
          <p:cNvSpPr txBox="1">
            <a:spLocks/>
          </p:cNvSpPr>
          <p:nvPr/>
        </p:nvSpPr>
        <p:spPr>
          <a:xfrm>
            <a:off x="656516" y="2488018"/>
            <a:ext cx="4080584" cy="37603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Marietta Swann</a:t>
            </a:r>
            <a:br>
              <a:rPr lang="en-US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Lilyan</a:t>
            </a:r>
            <a:r>
              <a:rPr lang="en-US" sz="32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Mitchell</a:t>
            </a:r>
            <a:br>
              <a:rPr lang="en-US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Kenneth Fields</a:t>
            </a:r>
            <a:br>
              <a:rPr lang="en-US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Bessie Toney</a:t>
            </a:r>
          </a:p>
          <a:p>
            <a:pPr marL="0" indent="0" algn="ctr">
              <a:buNone/>
            </a:pPr>
            <a:r>
              <a:rPr lang="en-US" sz="32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Frankie Jacobs Gillette</a:t>
            </a:r>
          </a:p>
          <a:p>
            <a:pPr marL="0" indent="0" algn="ctr">
              <a:buNone/>
            </a:pPr>
            <a:r>
              <a:rPr lang="en-US" sz="32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Alfred Patterson</a:t>
            </a:r>
            <a:endParaRPr lang="en-US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335C50E-45C2-0EB0-B3F3-238DBE5CE83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73" b="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8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DEFD9C-7819-40BC-AFEB-FD73DEE7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29" y="285593"/>
            <a:ext cx="10491942" cy="1578132"/>
          </a:xfrm>
        </p:spPr>
        <p:txBody>
          <a:bodyPr>
            <a:normAutofit/>
          </a:bodyPr>
          <a:lstStyle/>
          <a:p>
            <a:r>
              <a:rPr lang="en-US" dirty="0"/>
              <a:t>Trouble Of The World</a:t>
            </a:r>
          </a:p>
        </p:txBody>
      </p:sp>
      <p:pic>
        <p:nvPicPr>
          <p:cNvPr id="9" name="Online Media 8" title="Trouble of the World">
            <a:hlinkClick r:id="" action="ppaction://media"/>
            <a:extLst>
              <a:ext uri="{FF2B5EF4-FFF2-40B4-BE49-F238E27FC236}">
                <a16:creationId xmlns:a16="http://schemas.microsoft.com/office/drawing/2014/main" id="{306316B8-5AE4-27D4-E44E-E258B89677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8280" y="1760377"/>
            <a:ext cx="6416040" cy="481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3BEE4C-80F8-373B-0B82-73018F4DF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8786" y="938048"/>
            <a:ext cx="3551436" cy="3277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83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DEFD9C-7819-40BC-AFEB-FD73DEE7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29" y="285593"/>
            <a:ext cx="10491942" cy="1578132"/>
          </a:xfrm>
        </p:spPr>
        <p:txBody>
          <a:bodyPr>
            <a:normAutofit/>
          </a:bodyPr>
          <a:lstStyle/>
          <a:p>
            <a:r>
              <a:rPr lang="en-US" dirty="0"/>
              <a:t>We Will Remember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3C117-AE14-A6A5-5A69-8F3DB0DB85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61874" y="971550"/>
            <a:ext cx="2601069" cy="240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CCBEDF-5F6D-5F04-D3CF-776DE1747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77" y="1863725"/>
            <a:ext cx="6248401" cy="446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870139-36D7-C3A1-5391-879EF765708A}"/>
              </a:ext>
            </a:extLst>
          </p:cNvPr>
          <p:cNvSpPr txBox="1"/>
          <p:nvPr/>
        </p:nvSpPr>
        <p:spPr>
          <a:xfrm>
            <a:off x="1974273" y="3642016"/>
            <a:ext cx="325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14:7-9 (NLT)</a:t>
            </a:r>
          </a:p>
        </p:txBody>
      </p:sp>
    </p:spTree>
    <p:extLst>
      <p:ext uri="{BB962C8B-B14F-4D97-AF65-F5344CB8AC3E}">
        <p14:creationId xmlns:p14="http://schemas.microsoft.com/office/powerpoint/2010/main" val="36159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50BA82F-FFE8-4785-AD51-FA985B56F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Midwest Conference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0EEE5C-6BB6-E0E3-6C89-B0DF228E8E98}"/>
              </a:ext>
            </a:extLst>
          </p:cNvPr>
          <p:cNvSpPr/>
          <p:nvPr/>
        </p:nvSpPr>
        <p:spPr>
          <a:xfrm>
            <a:off x="7868093" y="2881423"/>
            <a:ext cx="3455664" cy="32584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39ED1C-2BC6-07B3-57DB-0A075F3017A7}"/>
              </a:ext>
            </a:extLst>
          </p:cNvPr>
          <p:cNvSpPr/>
          <p:nvPr/>
        </p:nvSpPr>
        <p:spPr>
          <a:xfrm>
            <a:off x="8083296" y="3527480"/>
            <a:ext cx="3005328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spc="-15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Kenneth  </a:t>
            </a:r>
            <a:r>
              <a:rPr lang="en-US" b="1" spc="-150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Speese</a:t>
            </a:r>
            <a:r>
              <a:rPr lang="en-US" b="1" spc="-15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 Naomi Shaw  ~  Stanley  Counts,  Jr. ~ Omaha Cahill ~ Artie Williams, Jr.  ~  William Nelson ~ Lillian Tyler ~ Gregg Tabernacle ~  Lula Weathers ~ Cheryl Mitchell ~ Katie Howlett ~ Irene Carter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Kansas City, MO">
            <a:extLst>
              <a:ext uri="{FF2B5EF4-FFF2-40B4-BE49-F238E27FC236}">
                <a16:creationId xmlns:a16="http://schemas.microsoft.com/office/drawing/2014/main" id="{DF4E06C2-FBF5-4866-DE7D-1AF8EC4A419A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r="93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1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68A6A27-58AE-48D9-86F9-FE25C34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13" y="189457"/>
            <a:ext cx="4805187" cy="2447417"/>
          </a:xfrm>
        </p:spPr>
        <p:txBody>
          <a:bodyPr/>
          <a:lstStyle/>
          <a:p>
            <a:pPr algn="ctr"/>
            <a:r>
              <a:rPr lang="en-US" dirty="0"/>
              <a:t>Missouri Conference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FD99AFF-07F3-448B-A9A6-794134102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585" y="3147236"/>
            <a:ext cx="4520315" cy="3604437"/>
          </a:xfrm>
        </p:spPr>
        <p:txBody>
          <a:bodyPr>
            <a:normAutofit/>
          </a:bodyPr>
          <a:lstStyle/>
          <a:p>
            <a:pPr algn="ctr"/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Estler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Herron ~ Catherine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Wysinger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Samantha Kendall ~ Margie McKinney ~ Calvin Mitchell ~ Deaconess Frances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Otilla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Stith Washington ~ Lana Mitchell ~ George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DeMyers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Judith Anthony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44D1EB1-FD9A-DE8C-0CD7-A7D7F3BE2D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4" b="1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19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FFC000"/>
      </a:accent2>
      <a:accent3>
        <a:srgbClr val="297FD5"/>
      </a:accent3>
      <a:accent4>
        <a:srgbClr val="FF9900"/>
      </a:accent4>
      <a:accent5>
        <a:srgbClr val="374C81"/>
      </a:accent5>
      <a:accent6>
        <a:srgbClr val="1E5F9F"/>
      </a:accent6>
      <a:hlink>
        <a:srgbClr val="FFC000"/>
      </a:hlink>
      <a:folHlink>
        <a:srgbClr val="FF9900"/>
      </a:folHlink>
    </a:clrScheme>
    <a:fontScheme name="Custom 15">
      <a:majorFont>
        <a:latin typeface="Edwardian Script ITC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435125_Hanukkah photo album_AAS_v4" id="{F20A1551-6475-478C-A59D-C4972EAF0C5B}" vid="{CE353DC2-9975-46BF-A7D5-7AF3F8454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4AE0587-C305-4D3E-A662-6A03D9F20F62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70E41B-33F5-4BED-94CB-474D8016045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3C482D0-19F9-4D7C-A1F2-9BEA88854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DB4350-9A98-456B-90C9-A8E2A0B623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Hanukkah photo album</Template>
  <TotalTime>1581</TotalTime>
  <Words>290</Words>
  <Application>Microsoft Office PowerPoint</Application>
  <PresentationFormat>Widescreen</PresentationFormat>
  <Paragraphs>34</Paragraphs>
  <Slides>15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Candara</vt:lpstr>
      <vt:lpstr>Edwardian Script ITC</vt:lpstr>
      <vt:lpstr>Office Theme</vt:lpstr>
      <vt:lpstr>5th District Lay Memorial</vt:lpstr>
      <vt:lpstr>Memorial Committee </vt:lpstr>
      <vt:lpstr>We Will Remember You</vt:lpstr>
      <vt:lpstr>Southern California Conference</vt:lpstr>
      <vt:lpstr>California Conference</vt:lpstr>
      <vt:lpstr>Trouble Of The World</vt:lpstr>
      <vt:lpstr>We Will Remember You</vt:lpstr>
      <vt:lpstr>Midwest Conference</vt:lpstr>
      <vt:lpstr>Missouri Conference</vt:lpstr>
      <vt:lpstr>His Eye Is On The Sparrow</vt:lpstr>
      <vt:lpstr>We Will Remember You</vt:lpstr>
      <vt:lpstr>Desert Mountain Conference </vt:lpstr>
      <vt:lpstr>Pacific Northwest Conference</vt:lpstr>
      <vt:lpstr>I Look To You</vt:lpstr>
      <vt:lpstr>To God Be The Glory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District Lay Memorial</dc:title>
  <dc:creator>JayNell Sconier</dc:creator>
  <cp:lastModifiedBy>JayNell Sconier</cp:lastModifiedBy>
  <cp:revision>18</cp:revision>
  <dcterms:created xsi:type="dcterms:W3CDTF">2022-06-29T18:05:36Z</dcterms:created>
  <dcterms:modified xsi:type="dcterms:W3CDTF">2022-07-02T18:03:27Z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