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4"/>
  </p:sldMasterIdLst>
  <p:notesMasterIdLst>
    <p:notesMasterId r:id="rId8"/>
  </p:notesMasterIdLst>
  <p:handoutMasterIdLst>
    <p:handoutMasterId r:id="rId9"/>
  </p:handoutMasterIdLst>
  <p:sldIdLst>
    <p:sldId id="256" r:id="rId5"/>
    <p:sldId id="261" r:id="rId6"/>
    <p:sldId id="259" r:id="rId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  <a:srgbClr val="0000FF"/>
    <a:srgbClr val="FFFFFF"/>
    <a:srgbClr val="008000"/>
    <a:srgbClr val="0000CC"/>
    <a:srgbClr val="0039A6"/>
    <a:srgbClr val="B2B2B2"/>
    <a:srgbClr val="0038A8"/>
    <a:srgbClr val="96969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30" autoAdjust="0"/>
    <p:restoredTop sz="94434" autoAdjust="0"/>
  </p:normalViewPr>
  <p:slideViewPr>
    <p:cSldViewPr snapToGrid="0">
      <p:cViewPr>
        <p:scale>
          <a:sx n="75" d="100"/>
          <a:sy n="75" d="100"/>
        </p:scale>
        <p:origin x="-2122" y="-259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562" y="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65018326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444344" y="8993688"/>
            <a:ext cx="427944" cy="13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90000"/>
              </a:lnSpc>
              <a:defRPr sz="1000" i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EBAD1B0-444A-4779-A064-F236DF6188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68325" y="3727173"/>
            <a:ext cx="5848350" cy="491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9220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2513" y="195528"/>
            <a:ext cx="4570554" cy="343044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7" name="Date Placeholder 3"/>
          <p:cNvSpPr>
            <a:spLocks noGrp="1"/>
          </p:cNvSpPr>
          <p:nvPr>
            <p:ph type="dt" sz="half" idx="1"/>
          </p:nvPr>
        </p:nvSpPr>
        <p:spPr>
          <a:xfrm>
            <a:off x="1072673" y="9044205"/>
            <a:ext cx="4857751" cy="139700"/>
          </a:xfrm>
          <a:prstGeom prst="rect">
            <a:avLst/>
          </a:prstGeom>
        </p:spPr>
        <p:txBody>
          <a:bodyPr lIns="0" tIns="0" rIns="0" bIns="0" anchor="t" anchorCtr="1"/>
          <a:lstStyle>
            <a:lvl1pPr>
              <a:defRPr sz="600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smtClean="0">
                <a:solidFill>
                  <a:sysClr val="windowText" lastClr="000000"/>
                </a:solidFill>
              </a:rPr>
              <a:t>Date and Time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430201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44" tIns="46571" rIns="93144" bIns="46571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1CD87E30-6E91-4D6C-87A1-5E3E69A31640}" type="slidenum">
              <a:rPr lang="en-US" altLang="en-US" sz="1200">
                <a:solidFill>
                  <a:srgbClr val="000000"/>
                </a:solidFill>
              </a:rPr>
              <a:pPr algn="r"/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20788" y="195263"/>
            <a:ext cx="4573587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Notes Placeholder 3"/>
          <p:cNvSpPr>
            <a:spLocks noGrp="1"/>
          </p:cNvSpPr>
          <p:nvPr>
            <p:ph type="body" idx="1"/>
          </p:nvPr>
        </p:nvSpPr>
        <p:spPr bwMode="auto">
          <a:xfrm>
            <a:off x="528638" y="4419600"/>
            <a:ext cx="6107112" cy="41195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300"/>
              </a:spcBef>
            </a:pPr>
            <a:endParaRPr lang="en-US" altLang="en-US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7463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2438" y="1931542"/>
            <a:ext cx="8226425" cy="4380192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/>
            </a:lvl1pPr>
            <a:lvl2pPr>
              <a:spcBef>
                <a:spcPts val="600"/>
              </a:spcBef>
              <a:spcAft>
                <a:spcPts val="0"/>
              </a:spcAft>
              <a:defRPr/>
            </a:lvl2pPr>
            <a:lvl3pPr>
              <a:spcBef>
                <a:spcPts val="600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3504" y="6604000"/>
            <a:ext cx="79248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>
            <a:lvl1pPr algn="ctr" eaLnBrk="0" hangingPunct="0">
              <a:defRPr sz="1000" b="1"/>
            </a:lvl1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BOEING PROPRIETARY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Rectangle 8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556375"/>
            <a:ext cx="457200" cy="2746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29F89-FA7C-47C4-8B96-D60795AD9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52438" y="1132857"/>
            <a:ext cx="8221662" cy="10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1"/>
          <p:cNvSpPr>
            <a:spLocks noChangeArrowheads="1"/>
          </p:cNvSpPr>
          <p:nvPr userDrawn="1"/>
        </p:nvSpPr>
        <p:spPr bwMode="auto">
          <a:xfrm>
            <a:off x="457200" y="6688300"/>
            <a:ext cx="1645920" cy="110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4" tIns="9144" rIns="9144" bIns="9144" anchor="ctr">
            <a:spAutoFit/>
          </a:bodyPr>
          <a:lstStyle/>
          <a:p>
            <a:pPr defTabSz="820738">
              <a:defRPr/>
            </a:pPr>
            <a:r>
              <a:rPr lang="en-US" sz="600" dirty="0"/>
              <a:t>Copyright © </a:t>
            </a:r>
            <a:r>
              <a:rPr lang="en-US" sz="600" dirty="0" smtClean="0"/>
              <a:t>2016 </a:t>
            </a:r>
            <a:r>
              <a:rPr lang="en-US" sz="600" dirty="0"/>
              <a:t>Boeing. All rights reserved.</a:t>
            </a:r>
          </a:p>
        </p:txBody>
      </p:sp>
      <p:pic>
        <p:nvPicPr>
          <p:cNvPr id="6" name="Picture 2" descr="Boeing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150" y="2981325"/>
            <a:ext cx="3694113" cy="895350"/>
          </a:xfrm>
          <a:prstGeom prst="rect">
            <a:avLst/>
          </a:prstGeom>
          <a:noFill/>
        </p:spPr>
      </p:pic>
      <p:sp>
        <p:nvSpPr>
          <p:cNvPr id="8" name="Rectangle 81"/>
          <p:cNvSpPr>
            <a:spLocks noChangeArrowheads="1"/>
          </p:cNvSpPr>
          <p:nvPr userDrawn="1"/>
        </p:nvSpPr>
        <p:spPr bwMode="auto">
          <a:xfrm>
            <a:off x="7564120" y="6897370"/>
            <a:ext cx="1554480" cy="110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4" tIns="9144" rIns="9144" bIns="9144" anchor="ctr">
            <a:spAutoFit/>
          </a:bodyPr>
          <a:lstStyle/>
          <a:p>
            <a:pPr algn="r" defTabSz="820738">
              <a:defRPr/>
            </a:pPr>
            <a:r>
              <a:rPr lang="en-US" sz="600" dirty="0">
                <a:solidFill>
                  <a:schemeClr val="bg1"/>
                </a:solidFill>
              </a:rPr>
              <a:t>SSG Presentation Template – </a:t>
            </a:r>
            <a:r>
              <a:rPr lang="en-US" sz="600" dirty="0" smtClean="0">
                <a:solidFill>
                  <a:schemeClr val="bg1"/>
                </a:solidFill>
              </a:rPr>
              <a:t>REV 1/2015</a:t>
            </a:r>
            <a:endParaRPr lang="en-US" sz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900" y="5427452"/>
            <a:ext cx="5715000" cy="519113"/>
          </a:xfrm>
        </p:spPr>
        <p:txBody>
          <a:bodyPr/>
          <a:lstStyle>
            <a:lvl1pPr algn="l">
              <a:defRPr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2100" y="5119675"/>
            <a:ext cx="5638800" cy="307777"/>
          </a:xfrm>
        </p:spPr>
        <p:txBody>
          <a:bodyPr/>
          <a:lstStyle>
            <a:lvl1pPr marL="0" indent="0" algn="l">
              <a:buFontTx/>
              <a:buNone/>
              <a:defRPr sz="1400" b="1" i="1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286853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1324149"/>
            <a:ext cx="8221662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73729" y="6583362"/>
            <a:ext cx="457200" cy="2746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B2669-857B-4DFA-8260-5594BE6C25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84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2438" y="779374"/>
            <a:ext cx="8221662" cy="51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0375" y="1461343"/>
            <a:ext cx="8226425" cy="346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8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56375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BCD04F4F-6DAB-42B7-9E81-3B662D72E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1"/>
          <p:cNvSpPr>
            <a:spLocks noChangeArrowheads="1"/>
          </p:cNvSpPr>
          <p:nvPr userDrawn="1"/>
        </p:nvSpPr>
        <p:spPr bwMode="auto">
          <a:xfrm>
            <a:off x="7411720" y="6916420"/>
            <a:ext cx="1554480" cy="110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4" tIns="9144" rIns="9144" bIns="9144" anchor="ctr">
            <a:spAutoFit/>
          </a:bodyPr>
          <a:lstStyle/>
          <a:p>
            <a:pPr algn="r" defTabSz="820738">
              <a:defRPr/>
            </a:pPr>
            <a:r>
              <a:rPr lang="en-US" sz="600" dirty="0">
                <a:solidFill>
                  <a:schemeClr val="bg1"/>
                </a:solidFill>
              </a:rPr>
              <a:t>SSG Presentation Template – </a:t>
            </a:r>
            <a:r>
              <a:rPr lang="en-US" sz="600" dirty="0" smtClean="0">
                <a:solidFill>
                  <a:schemeClr val="bg1"/>
                </a:solidFill>
              </a:rPr>
              <a:t>REV 1/2015</a:t>
            </a:r>
            <a:endParaRPr lang="en-US" sz="6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6" r:id="rId2"/>
    <p:sldLayoutId id="2147483767" r:id="rId3"/>
    <p:sldLayoutId id="2147483768" r:id="rId4"/>
  </p:sldLayoutIdLst>
  <p:hf hdr="0"/>
  <p:txStyles>
    <p:titleStyle>
      <a:lvl1pPr algn="l" defTabSz="102076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+mj-lt"/>
          <a:ea typeface="+mj-ea"/>
          <a:cs typeface="+mj-cs"/>
        </a:defRPr>
      </a:lvl1pPr>
      <a:lvl2pPr algn="l" defTabSz="102076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Arial" charset="0"/>
        </a:defRPr>
      </a:lvl2pPr>
      <a:lvl3pPr algn="l" defTabSz="102076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Arial" charset="0"/>
        </a:defRPr>
      </a:lvl3pPr>
      <a:lvl4pPr algn="l" defTabSz="102076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Arial" charset="0"/>
        </a:defRPr>
      </a:lvl4pPr>
      <a:lvl5pPr algn="l" defTabSz="102076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Arial" charset="0"/>
        </a:defRPr>
      </a:lvl5pPr>
      <a:lvl6pPr marL="457200" algn="l" defTabSz="1020763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Arial" charset="0"/>
        </a:defRPr>
      </a:lvl6pPr>
      <a:lvl7pPr marL="914400" algn="l" defTabSz="1020763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Arial" charset="0"/>
        </a:defRPr>
      </a:lvl7pPr>
      <a:lvl8pPr marL="1371600" algn="l" defTabSz="1020763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Arial" charset="0"/>
        </a:defRPr>
      </a:lvl8pPr>
      <a:lvl9pPr marL="1828800" algn="l" defTabSz="1020763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Arial" charset="0"/>
        </a:defRPr>
      </a:lvl9pPr>
    </p:titleStyle>
    <p:bodyStyle>
      <a:lvl1pPr marL="169863" indent="-169863" algn="l" defTabSz="820738" rtl="0" eaLnBrk="0" fontAlgn="base" hangingPunct="0">
        <a:lnSpc>
          <a:spcPct val="90000"/>
        </a:lnSpc>
        <a:spcBef>
          <a:spcPts val="6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376238" indent="-204788" algn="l" defTabSz="820738" rtl="0" eaLnBrk="0" fontAlgn="base" hangingPunct="0">
        <a:lnSpc>
          <a:spcPct val="90000"/>
        </a:lnSpc>
        <a:spcBef>
          <a:spcPts val="6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627063" indent="-185738" algn="l" defTabSz="820738" rtl="0" eaLnBrk="0" fontAlgn="base" hangingPunct="0">
        <a:lnSpc>
          <a:spcPct val="90000"/>
        </a:lnSpc>
        <a:spcBef>
          <a:spcPts val="600"/>
        </a:spcBef>
        <a:spcAft>
          <a:spcPts val="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3pPr>
      <a:lvl4pPr marL="792163" indent="-163513" algn="l" defTabSz="820738" rtl="0" eaLnBrk="0" fontAlgn="base" hangingPunct="0">
        <a:lnSpc>
          <a:spcPct val="90000"/>
        </a:lnSpc>
        <a:spcBef>
          <a:spcPct val="30000"/>
        </a:spcBef>
        <a:spcAft>
          <a:spcPct val="1500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957263" indent="-163513" algn="l" defTabSz="82073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5pPr>
      <a:lvl6pPr marL="1414463" indent="-163513" algn="l" defTabSz="820738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1871663" indent="-163513" algn="l" defTabSz="820738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2328863" indent="-163513" algn="l" defTabSz="820738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2786063" indent="-163513" algn="l" defTabSz="820738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35900" y="5013114"/>
            <a:ext cx="5715000" cy="519113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99"/>
                </a:solidFill>
              </a:rPr>
              <a:t>Marshals</a:t>
            </a:r>
          </a:p>
        </p:txBody>
      </p:sp>
      <p:sp>
        <p:nvSpPr>
          <p:cNvPr id="409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12100" y="5605450"/>
            <a:ext cx="5638800" cy="209563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99"/>
                </a:solidFill>
              </a:rPr>
              <a:t>Carl  Settles</a:t>
            </a:r>
            <a:endParaRPr lang="en-US" altLang="en-US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422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4556125" y="4275138"/>
            <a:ext cx="4267200" cy="238125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Budgetary Needs</a:t>
            </a:r>
          </a:p>
        </p:txBody>
      </p:sp>
      <p:sp>
        <p:nvSpPr>
          <p:cNvPr id="12291" name="Rectangle 10"/>
          <p:cNvSpPr>
            <a:spLocks noChangeArrowheads="1"/>
          </p:cNvSpPr>
          <p:nvPr/>
        </p:nvSpPr>
        <p:spPr bwMode="auto">
          <a:xfrm>
            <a:off x="4572000" y="4603750"/>
            <a:ext cx="42672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tIns="9144" rIns="9144" bIns="9144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dirty="0" smtClean="0">
                <a:solidFill>
                  <a:srgbClr val="000000"/>
                </a:solidFill>
              </a:rPr>
              <a:t>2019-20 </a:t>
            </a:r>
            <a:r>
              <a:rPr lang="en-US" altLang="en-US" sz="1100" dirty="0">
                <a:solidFill>
                  <a:srgbClr val="000000"/>
                </a:solidFill>
              </a:rPr>
              <a:t>Committee Budget needs:      $</a:t>
            </a:r>
            <a:r>
              <a:rPr lang="en-US" altLang="en-US" sz="1100" b="1" dirty="0">
                <a:solidFill>
                  <a:srgbClr val="000000"/>
                </a:solidFill>
              </a:rPr>
              <a:t>0000.00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100" b="1" dirty="0" smtClean="0">
                <a:solidFill>
                  <a:srgbClr val="000000"/>
                </a:solidFill>
              </a:rPr>
              <a:t>No budgeted needs</a:t>
            </a:r>
            <a:endParaRPr lang="en-US" altLang="en-US" sz="1100" b="1" dirty="0">
              <a:solidFill>
                <a:srgbClr val="00000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1100" b="1" dirty="0">
              <a:solidFill>
                <a:srgbClr val="000000"/>
              </a:solidFill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4572000" y="2687638"/>
            <a:ext cx="4267200" cy="238125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Future Committee Meeting Dates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152400" y="836613"/>
            <a:ext cx="4267200" cy="238125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Committee Assignment/Activities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4572000" y="5699125"/>
            <a:ext cx="4267200" cy="238125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Committee Participants</a:t>
            </a:r>
          </a:p>
        </p:txBody>
      </p:sp>
      <p:sp>
        <p:nvSpPr>
          <p:cNvPr id="12295" name="Rectangle 10"/>
          <p:cNvSpPr>
            <a:spLocks noChangeArrowheads="1"/>
          </p:cNvSpPr>
          <p:nvPr/>
        </p:nvSpPr>
        <p:spPr bwMode="auto">
          <a:xfrm>
            <a:off x="152400" y="1119188"/>
            <a:ext cx="4343400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tIns="9144" rIns="9144" bIns="9144"/>
          <a:lstStyle>
            <a:lvl1pPr marL="117475" indent="-117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400"/>
              </a:spcAft>
              <a:buClr>
                <a:srgbClr val="0039A6"/>
              </a:buClr>
              <a:buFont typeface="Wingdings" panose="05000000000000000000" pitchFamily="2" charset="2"/>
              <a:buChar char="§"/>
            </a:pPr>
            <a:r>
              <a:rPr lang="en-US" altLang="en-US" sz="1100" dirty="0" smtClean="0">
                <a:solidFill>
                  <a:srgbClr val="000000"/>
                </a:solidFill>
              </a:rPr>
              <a:t>Maintain a smooth flow of all printed information  to each member of the convention.</a:t>
            </a:r>
            <a:endParaRPr lang="en-US" altLang="en-US" sz="1100" dirty="0">
              <a:solidFill>
                <a:srgbClr val="000000"/>
              </a:solidFill>
            </a:endParaRPr>
          </a:p>
          <a:p>
            <a:pPr>
              <a:spcAft>
                <a:spcPts val="400"/>
              </a:spcAft>
              <a:buClr>
                <a:srgbClr val="0039A6"/>
              </a:buClr>
              <a:buFont typeface="Wingdings" panose="05000000000000000000" pitchFamily="2" charset="2"/>
              <a:buChar char="§"/>
            </a:pPr>
            <a:r>
              <a:rPr lang="en-US" altLang="en-US" sz="1100" dirty="0" smtClean="0">
                <a:solidFill>
                  <a:srgbClr val="000000"/>
                </a:solidFill>
              </a:rPr>
              <a:t>Maintain order on the Convention floor at all sessions</a:t>
            </a:r>
            <a:endParaRPr lang="en-US" altLang="en-US" sz="1100" dirty="0">
              <a:solidFill>
                <a:srgbClr val="000000"/>
              </a:solidFill>
            </a:endParaRPr>
          </a:p>
        </p:txBody>
      </p:sp>
      <p:sp>
        <p:nvSpPr>
          <p:cNvPr id="12296" name="Rectangle 10"/>
          <p:cNvSpPr>
            <a:spLocks noChangeArrowheads="1"/>
          </p:cNvSpPr>
          <p:nvPr/>
        </p:nvSpPr>
        <p:spPr bwMode="auto">
          <a:xfrm>
            <a:off x="4448493" y="6006148"/>
            <a:ext cx="426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tIns="9144" rIns="9144" bIns="9144"/>
          <a:lstStyle>
            <a:lvl1pPr marL="117475" indent="-117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400"/>
              </a:spcAft>
              <a:buClr>
                <a:srgbClr val="0039A6"/>
              </a:buClr>
              <a:buFont typeface="Wingdings" panose="05000000000000000000" pitchFamily="2" charset="2"/>
              <a:buChar char="§"/>
            </a:pPr>
            <a:r>
              <a:rPr lang="en-US" altLang="en-US" sz="1100" dirty="0" smtClean="0">
                <a:solidFill>
                  <a:srgbClr val="000000"/>
                </a:solidFill>
              </a:rPr>
              <a:t>Phillip Jones	                       Theodore Marshall</a:t>
            </a:r>
            <a:endParaRPr lang="en-US" altLang="en-US" sz="1100" dirty="0">
              <a:solidFill>
                <a:srgbClr val="000000"/>
              </a:solidFill>
            </a:endParaRPr>
          </a:p>
          <a:p>
            <a:pPr>
              <a:spcAft>
                <a:spcPts val="400"/>
              </a:spcAft>
              <a:buClr>
                <a:srgbClr val="0039A6"/>
              </a:buClr>
              <a:buFont typeface="Wingdings" panose="05000000000000000000" pitchFamily="2" charset="2"/>
              <a:buChar char="§"/>
            </a:pPr>
            <a:r>
              <a:rPr lang="en-US" altLang="en-US" sz="1100" dirty="0" smtClean="0">
                <a:solidFill>
                  <a:srgbClr val="000000"/>
                </a:solidFill>
              </a:rPr>
              <a:t>DeWayne Dodson</a:t>
            </a:r>
          </a:p>
          <a:p>
            <a:pPr>
              <a:spcAft>
                <a:spcPts val="400"/>
              </a:spcAft>
              <a:buClr>
                <a:srgbClr val="0039A6"/>
              </a:buClr>
              <a:buFont typeface="Wingdings" panose="05000000000000000000" pitchFamily="2" charset="2"/>
              <a:buChar char="§"/>
            </a:pPr>
            <a:r>
              <a:rPr lang="en-US" altLang="en-US" sz="1100" dirty="0" smtClean="0">
                <a:solidFill>
                  <a:srgbClr val="000000"/>
                </a:solidFill>
              </a:rPr>
              <a:t>Felicia Corbin</a:t>
            </a:r>
          </a:p>
          <a:p>
            <a:pPr>
              <a:spcAft>
                <a:spcPts val="400"/>
              </a:spcAft>
              <a:buClr>
                <a:srgbClr val="0039A6"/>
              </a:buClr>
              <a:buFont typeface="Wingdings" panose="05000000000000000000" pitchFamily="2" charset="2"/>
              <a:buChar char="§"/>
            </a:pPr>
            <a:endParaRPr lang="en-US" altLang="en-US" sz="1100" dirty="0" smtClean="0">
              <a:solidFill>
                <a:srgbClr val="000000"/>
              </a:solidFill>
            </a:endParaRPr>
          </a:p>
          <a:p>
            <a:pPr>
              <a:spcAft>
                <a:spcPts val="400"/>
              </a:spcAft>
              <a:buClr>
                <a:srgbClr val="0039A6"/>
              </a:buClr>
              <a:buFont typeface="Wingdings" panose="05000000000000000000" pitchFamily="2" charset="2"/>
              <a:buChar char="§"/>
            </a:pPr>
            <a:endParaRPr lang="en-US" altLang="en-US" sz="1100" dirty="0">
              <a:solidFill>
                <a:srgbClr val="000000"/>
              </a:solidFill>
            </a:endParaRPr>
          </a:p>
        </p:txBody>
      </p:sp>
      <p:sp>
        <p:nvSpPr>
          <p:cNvPr id="12297" name="Rectangle 10"/>
          <p:cNvSpPr>
            <a:spLocks noChangeArrowheads="1"/>
          </p:cNvSpPr>
          <p:nvPr/>
        </p:nvSpPr>
        <p:spPr bwMode="auto">
          <a:xfrm>
            <a:off x="152400" y="2828925"/>
            <a:ext cx="42672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tIns="9144" rIns="9144" bIns="9144"/>
          <a:lstStyle>
            <a:lvl1pPr marL="117475" indent="-117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400"/>
              </a:spcAft>
              <a:buClr>
                <a:srgbClr val="0039A6"/>
              </a:buClr>
              <a:buFont typeface="Wingdings" panose="05000000000000000000" pitchFamily="2" charset="2"/>
              <a:buChar char="§"/>
            </a:pPr>
            <a:r>
              <a:rPr lang="en-US" altLang="en-US" sz="1100" dirty="0">
                <a:solidFill>
                  <a:srgbClr val="000000"/>
                </a:solidFill>
              </a:rPr>
              <a:t>Enter here</a:t>
            </a:r>
          </a:p>
          <a:p>
            <a:pPr>
              <a:spcAft>
                <a:spcPts val="400"/>
              </a:spcAft>
              <a:buClr>
                <a:srgbClr val="0039A6"/>
              </a:buClr>
              <a:buFont typeface="Wingdings" panose="05000000000000000000" pitchFamily="2" charset="2"/>
              <a:buChar char="§"/>
            </a:pPr>
            <a:r>
              <a:rPr lang="en-US" altLang="en-US" sz="1100" dirty="0" smtClean="0">
                <a:solidFill>
                  <a:srgbClr val="000000"/>
                </a:solidFill>
              </a:rPr>
              <a:t>None</a:t>
            </a:r>
            <a:endParaRPr lang="en-US" altLang="en-US" sz="1100" dirty="0">
              <a:solidFill>
                <a:srgbClr val="000000"/>
              </a:solidFill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4621213" y="2960688"/>
            <a:ext cx="4217987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tIns="9144" rIns="9144" bIns="9144"/>
          <a:lstStyle>
            <a:lvl1pPr marL="117475" indent="-117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400"/>
              </a:spcAft>
              <a:buClr>
                <a:srgbClr val="0039A6"/>
              </a:buClr>
              <a:buFont typeface="Wingdings" panose="05000000000000000000" pitchFamily="2" charset="2"/>
              <a:buChar char="§"/>
            </a:pPr>
            <a:r>
              <a:rPr lang="en-US" altLang="en-US" sz="1100" dirty="0" smtClean="0">
                <a:solidFill>
                  <a:srgbClr val="000000"/>
                </a:solidFill>
              </a:rPr>
              <a:t>2020 District Conference</a:t>
            </a:r>
            <a:endParaRPr lang="en-US" altLang="en-US" sz="1100" dirty="0">
              <a:solidFill>
                <a:srgbClr val="000000"/>
              </a:solidFill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111125" y="2687638"/>
            <a:ext cx="4267200" cy="238125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Issues Discussed, Findings, Conclusion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52400" y="4429125"/>
            <a:ext cx="42672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tIns="9144" rIns="9144" bIns="9144"/>
          <a:lstStyle>
            <a:lvl1pPr marL="117475" indent="-117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400"/>
              </a:spcAft>
              <a:buClr>
                <a:srgbClr val="0039A6"/>
              </a:buClr>
              <a:buFont typeface="Wingdings" panose="05000000000000000000" pitchFamily="2" charset="2"/>
              <a:buChar char="§"/>
            </a:pPr>
            <a:r>
              <a:rPr lang="en-US" altLang="en-US" sz="1100" dirty="0">
                <a:solidFill>
                  <a:srgbClr val="000000"/>
                </a:solidFill>
              </a:rPr>
              <a:t>Enter here</a:t>
            </a:r>
          </a:p>
          <a:p>
            <a:pPr>
              <a:spcAft>
                <a:spcPts val="400"/>
              </a:spcAft>
              <a:buClr>
                <a:srgbClr val="0039A6"/>
              </a:buClr>
              <a:buFont typeface="Wingdings" panose="05000000000000000000" pitchFamily="2" charset="2"/>
              <a:buChar char="§"/>
            </a:pPr>
            <a:r>
              <a:rPr lang="en-US" altLang="en-US" sz="1100" dirty="0" smtClean="0">
                <a:solidFill>
                  <a:srgbClr val="000000"/>
                </a:solidFill>
              </a:rPr>
              <a:t>Acquired additional Marshals</a:t>
            </a:r>
            <a:endParaRPr lang="en-US" altLang="en-US" sz="1100" dirty="0">
              <a:solidFill>
                <a:srgbClr val="000000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1125" y="4275138"/>
            <a:ext cx="4267200" cy="238125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Accomplishments since last convention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610100" y="974725"/>
            <a:ext cx="42672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tIns="9144" rIns="9144" bIns="9144"/>
          <a:lstStyle>
            <a:lvl1pPr marL="117475" indent="-117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400"/>
              </a:spcAft>
              <a:buClr>
                <a:srgbClr val="0039A6"/>
              </a:buClr>
              <a:buFont typeface="Wingdings" panose="05000000000000000000" pitchFamily="2" charset="2"/>
              <a:buChar char="§"/>
            </a:pPr>
            <a:r>
              <a:rPr lang="en-US" altLang="en-US" sz="1100" dirty="0">
                <a:solidFill>
                  <a:srgbClr val="000000"/>
                </a:solidFill>
              </a:rPr>
              <a:t>Enter </a:t>
            </a:r>
            <a:r>
              <a:rPr lang="en-US" altLang="en-US" sz="1100" dirty="0" smtClean="0">
                <a:solidFill>
                  <a:srgbClr val="000000"/>
                </a:solidFill>
              </a:rPr>
              <a:t>here</a:t>
            </a:r>
          </a:p>
          <a:p>
            <a:pPr>
              <a:spcAft>
                <a:spcPts val="400"/>
              </a:spcAft>
              <a:buClr>
                <a:srgbClr val="0039A6"/>
              </a:buClr>
              <a:buFont typeface="Wingdings" panose="05000000000000000000" pitchFamily="2" charset="2"/>
              <a:buChar char="§"/>
            </a:pPr>
            <a:r>
              <a:rPr lang="en-US" altLang="en-US" sz="1100" dirty="0" smtClean="0">
                <a:solidFill>
                  <a:srgbClr val="000000"/>
                </a:solidFill>
              </a:rPr>
              <a:t>None</a:t>
            </a:r>
            <a:endParaRPr lang="en-US" altLang="en-US" sz="1100" dirty="0">
              <a:solidFill>
                <a:srgbClr val="000000"/>
              </a:solidFill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4568825" y="836613"/>
            <a:ext cx="4267200" cy="238125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Recommendations</a:t>
            </a:r>
          </a:p>
        </p:txBody>
      </p:sp>
    </p:spTree>
    <p:extLst>
      <p:ext uri="{BB962C8B-B14F-4D97-AF65-F5344CB8AC3E}">
        <p14:creationId xmlns="" xmlns:p14="http://schemas.microsoft.com/office/powerpoint/2010/main" val="3188857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4965700"/>
            <a:ext cx="5181600" cy="10064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dirty="0" smtClean="0">
                <a:solidFill>
                  <a:srgbClr val="000099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="" xmlns:p14="http://schemas.microsoft.com/office/powerpoint/2010/main" val="374345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SG Chart Template">
  <a:themeElements>
    <a:clrScheme name="Custom 8">
      <a:dk1>
        <a:srgbClr val="000000"/>
      </a:dk1>
      <a:lt1>
        <a:srgbClr val="FFFFFF"/>
      </a:lt1>
      <a:dk2>
        <a:srgbClr val="0039A6"/>
      </a:dk2>
      <a:lt2>
        <a:srgbClr val="A5ACB0"/>
      </a:lt2>
      <a:accent1>
        <a:srgbClr val="0000CC"/>
      </a:accent1>
      <a:accent2>
        <a:srgbClr val="99CCFF"/>
      </a:accent2>
      <a:accent3>
        <a:srgbClr val="000000"/>
      </a:accent3>
      <a:accent4>
        <a:srgbClr val="009900"/>
      </a:accent4>
      <a:accent5>
        <a:srgbClr val="FFFF00"/>
      </a:accent5>
      <a:accent6>
        <a:srgbClr val="FF0000"/>
      </a:accent6>
      <a:hlink>
        <a:srgbClr val="000000"/>
      </a:hlink>
      <a:folHlink>
        <a:srgbClr val="3F3F3F"/>
      </a:folHlink>
    </a:clrScheme>
    <a:fontScheme name="2_GradientBar_IdentityBar_QUES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6500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defTabSz="820738">
          <a:defRPr smtClean="0">
            <a:solidFill>
              <a:srgbClr val="000000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2073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GradientBar_IdentityBar_QUESTIONS 1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radientBar_IdentityBar_QUESTIONS 2">
        <a:dk1>
          <a:srgbClr val="000000"/>
        </a:dk1>
        <a:lt1>
          <a:srgbClr val="FFFFFF"/>
        </a:lt1>
        <a:dk2>
          <a:srgbClr val="0039A6"/>
        </a:dk2>
        <a:lt2>
          <a:srgbClr val="A5ACB0"/>
        </a:lt2>
        <a:accent1>
          <a:srgbClr val="0091B5"/>
        </a:accent1>
        <a:accent2>
          <a:srgbClr val="E70033"/>
        </a:accent2>
        <a:accent3>
          <a:srgbClr val="FFFFFF"/>
        </a:accent3>
        <a:accent4>
          <a:srgbClr val="000000"/>
        </a:accent4>
        <a:accent5>
          <a:srgbClr val="AAC7D7"/>
        </a:accent5>
        <a:accent6>
          <a:srgbClr val="D1002D"/>
        </a:accent6>
        <a:hlink>
          <a:srgbClr val="0096DB"/>
        </a:hlink>
        <a:folHlink>
          <a:srgbClr val="CFEA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SG Chart Template 1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SG Chart Template 2">
        <a:dk1>
          <a:srgbClr val="000000"/>
        </a:dk1>
        <a:lt1>
          <a:srgbClr val="FFFFFF"/>
        </a:lt1>
        <a:dk2>
          <a:srgbClr val="0039A6"/>
        </a:dk2>
        <a:lt2>
          <a:srgbClr val="A5ACB0"/>
        </a:lt2>
        <a:accent1>
          <a:srgbClr val="0091B5"/>
        </a:accent1>
        <a:accent2>
          <a:srgbClr val="E70033"/>
        </a:accent2>
        <a:accent3>
          <a:srgbClr val="FFFFFF"/>
        </a:accent3>
        <a:accent4>
          <a:srgbClr val="000000"/>
        </a:accent4>
        <a:accent5>
          <a:srgbClr val="AAC7D7"/>
        </a:accent5>
        <a:accent6>
          <a:srgbClr val="D1002D"/>
        </a:accent6>
        <a:hlink>
          <a:srgbClr val="0096DB"/>
        </a:hlink>
        <a:folHlink>
          <a:srgbClr val="CFEA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SG Chart Template 3">
        <a:dk1>
          <a:srgbClr val="000000"/>
        </a:dk1>
        <a:lt1>
          <a:srgbClr val="FFFFFF"/>
        </a:lt1>
        <a:dk2>
          <a:srgbClr val="000099"/>
        </a:dk2>
        <a:lt2>
          <a:srgbClr val="A5ACB0"/>
        </a:lt2>
        <a:accent1>
          <a:srgbClr val="0000FF"/>
        </a:accent1>
        <a:accent2>
          <a:srgbClr val="E70033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D1002D"/>
        </a:accent6>
        <a:hlink>
          <a:srgbClr val="0000FF"/>
        </a:hlink>
        <a:folHlink>
          <a:srgbClr val="99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SSGT">
      <a:dk1>
        <a:srgbClr val="000000"/>
      </a:dk1>
      <a:lt1>
        <a:srgbClr val="FFFFFF"/>
      </a:lt1>
      <a:dk2>
        <a:srgbClr val="0039A6"/>
      </a:dk2>
      <a:lt2>
        <a:srgbClr val="A5ACB0"/>
      </a:lt2>
      <a:accent1>
        <a:srgbClr val="0000CC"/>
      </a:accent1>
      <a:accent2>
        <a:srgbClr val="99CCFF"/>
      </a:accent2>
      <a:accent3>
        <a:srgbClr val="000000"/>
      </a:accent3>
      <a:accent4>
        <a:srgbClr val="009900"/>
      </a:accent4>
      <a:accent5>
        <a:srgbClr val="FFFF00"/>
      </a:accent5>
      <a:accent6>
        <a:srgbClr val="FF0000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A9C7CE646EBD419B642648F9D23863" ma:contentTypeVersion="0" ma:contentTypeDescription="Create a new document." ma:contentTypeScope="" ma:versionID="30540b6bec56bded5da1a38a95ab083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91AAD0-2122-4E5D-A237-73DEA873843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629084B-0E11-4130-A873-A1E4E887D1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6898840-6BA2-4BF8-A493-D9739245D6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1200</TotalTime>
  <Pages>2</Pages>
  <Words>76</Words>
  <Application>Microsoft Office PowerPoint</Application>
  <PresentationFormat>On-screen Show (4:3)</PresentationFormat>
  <Paragraphs>25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SSG Chart Template</vt:lpstr>
      <vt:lpstr>Marshals</vt:lpstr>
      <vt:lpstr>Slide 2</vt:lpstr>
      <vt:lpstr>Questions</vt:lpstr>
    </vt:vector>
  </TitlesOfParts>
  <Company>The Boeing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Template</dc:title>
  <dc:subject>SSG Standard Template</dc:subject>
  <dc:creator>Dan Nance</dc:creator>
  <cp:lastModifiedBy>Carl</cp:lastModifiedBy>
  <cp:revision>107</cp:revision>
  <cp:lastPrinted>2000-10-05T17:58:46Z</cp:lastPrinted>
  <dcterms:created xsi:type="dcterms:W3CDTF">2011-09-08T18:13:51Z</dcterms:created>
  <dcterms:modified xsi:type="dcterms:W3CDTF">2019-06-18T04:36:18Z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13400</vt:r8>
  </property>
  <property fmtid="{D5CDD505-2E9C-101B-9397-08002B2CF9AE}" pid="3" name="xd_ProgID">
    <vt:lpwstr/>
  </property>
  <property fmtid="{D5CDD505-2E9C-101B-9397-08002B2CF9AE}" pid="4" name="ContentTypeId">
    <vt:lpwstr>0x010100CFA9C7CE646EBD419B642648F9D23863</vt:lpwstr>
  </property>
  <property fmtid="{D5CDD505-2E9C-101B-9397-08002B2CF9AE}" pid="5" name="TemplateUrl">
    <vt:lpwstr/>
  </property>
</Properties>
</file>